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38404800" cy="32918400"/>
  <p:notesSz cx="32918400" cy="51206400"/>
  <p:defaultTextStyle>
    <a:defPPr>
      <a:defRPr lang="en-US"/>
    </a:defPPr>
    <a:lvl1pPr algn="l" rtl="0" fontAlgn="base">
      <a:spcBef>
        <a:spcPct val="0"/>
      </a:spcBef>
      <a:spcAft>
        <a:spcPct val="0"/>
      </a:spcAft>
      <a:defRPr sz="2259" kern="1200">
        <a:solidFill>
          <a:schemeClr val="tx1"/>
        </a:solidFill>
        <a:latin typeface="Helvetica" panose="020B0604020202020204" pitchFamily="34" charset="0"/>
        <a:ea typeface="ＭＳ Ｐゴシック" panose="020B0600070205080204" pitchFamily="34" charset="-128"/>
        <a:cs typeface="+mn-cs"/>
      </a:defRPr>
    </a:lvl1pPr>
    <a:lvl2pPr marL="322692" algn="l" rtl="0" fontAlgn="base">
      <a:spcBef>
        <a:spcPct val="0"/>
      </a:spcBef>
      <a:spcAft>
        <a:spcPct val="0"/>
      </a:spcAft>
      <a:defRPr sz="2259" kern="1200">
        <a:solidFill>
          <a:schemeClr val="tx1"/>
        </a:solidFill>
        <a:latin typeface="Helvetica" panose="020B0604020202020204" pitchFamily="34" charset="0"/>
        <a:ea typeface="ＭＳ Ｐゴシック" panose="020B0600070205080204" pitchFamily="34" charset="-128"/>
        <a:cs typeface="+mn-cs"/>
      </a:defRPr>
    </a:lvl2pPr>
    <a:lvl3pPr marL="645384" algn="l" rtl="0" fontAlgn="base">
      <a:spcBef>
        <a:spcPct val="0"/>
      </a:spcBef>
      <a:spcAft>
        <a:spcPct val="0"/>
      </a:spcAft>
      <a:defRPr sz="2259" kern="1200">
        <a:solidFill>
          <a:schemeClr val="tx1"/>
        </a:solidFill>
        <a:latin typeface="Helvetica" panose="020B0604020202020204" pitchFamily="34" charset="0"/>
        <a:ea typeface="ＭＳ Ｐゴシック" panose="020B0600070205080204" pitchFamily="34" charset="-128"/>
        <a:cs typeface="+mn-cs"/>
      </a:defRPr>
    </a:lvl3pPr>
    <a:lvl4pPr marL="968075" algn="l" rtl="0" fontAlgn="base">
      <a:spcBef>
        <a:spcPct val="0"/>
      </a:spcBef>
      <a:spcAft>
        <a:spcPct val="0"/>
      </a:spcAft>
      <a:defRPr sz="2259" kern="1200">
        <a:solidFill>
          <a:schemeClr val="tx1"/>
        </a:solidFill>
        <a:latin typeface="Helvetica" panose="020B0604020202020204" pitchFamily="34" charset="0"/>
        <a:ea typeface="ＭＳ Ｐゴシック" panose="020B0600070205080204" pitchFamily="34" charset="-128"/>
        <a:cs typeface="+mn-cs"/>
      </a:defRPr>
    </a:lvl4pPr>
    <a:lvl5pPr marL="1290767" algn="l" rtl="0" fontAlgn="base">
      <a:spcBef>
        <a:spcPct val="0"/>
      </a:spcBef>
      <a:spcAft>
        <a:spcPct val="0"/>
      </a:spcAft>
      <a:defRPr sz="2259" kern="1200">
        <a:solidFill>
          <a:schemeClr val="tx1"/>
        </a:solidFill>
        <a:latin typeface="Helvetica" panose="020B0604020202020204" pitchFamily="34" charset="0"/>
        <a:ea typeface="ＭＳ Ｐゴシック" panose="020B0600070205080204" pitchFamily="34" charset="-128"/>
        <a:cs typeface="+mn-cs"/>
      </a:defRPr>
    </a:lvl5pPr>
    <a:lvl6pPr marL="1613459" algn="l" defTabSz="645384" rtl="0" eaLnBrk="1" latinLnBrk="0" hangingPunct="1">
      <a:defRPr sz="2259" kern="1200">
        <a:solidFill>
          <a:schemeClr val="tx1"/>
        </a:solidFill>
        <a:latin typeface="Helvetica" panose="020B0604020202020204" pitchFamily="34" charset="0"/>
        <a:ea typeface="ＭＳ Ｐゴシック" panose="020B0600070205080204" pitchFamily="34" charset="-128"/>
        <a:cs typeface="+mn-cs"/>
      </a:defRPr>
    </a:lvl6pPr>
    <a:lvl7pPr marL="1936151" algn="l" defTabSz="645384" rtl="0" eaLnBrk="1" latinLnBrk="0" hangingPunct="1">
      <a:defRPr sz="2259" kern="1200">
        <a:solidFill>
          <a:schemeClr val="tx1"/>
        </a:solidFill>
        <a:latin typeface="Helvetica" panose="020B0604020202020204" pitchFamily="34" charset="0"/>
        <a:ea typeface="ＭＳ Ｐゴシック" panose="020B0600070205080204" pitchFamily="34" charset="-128"/>
        <a:cs typeface="+mn-cs"/>
      </a:defRPr>
    </a:lvl7pPr>
    <a:lvl8pPr marL="2258842" algn="l" defTabSz="645384" rtl="0" eaLnBrk="1" latinLnBrk="0" hangingPunct="1">
      <a:defRPr sz="2259" kern="1200">
        <a:solidFill>
          <a:schemeClr val="tx1"/>
        </a:solidFill>
        <a:latin typeface="Helvetica" panose="020B0604020202020204" pitchFamily="34" charset="0"/>
        <a:ea typeface="ＭＳ Ｐゴシック" panose="020B0600070205080204" pitchFamily="34" charset="-128"/>
        <a:cs typeface="+mn-cs"/>
      </a:defRPr>
    </a:lvl8pPr>
    <a:lvl9pPr marL="2581534" algn="l" defTabSz="645384" rtl="0" eaLnBrk="1" latinLnBrk="0" hangingPunct="1">
      <a:defRPr sz="2259" kern="1200">
        <a:solidFill>
          <a:schemeClr val="tx1"/>
        </a:solidFill>
        <a:latin typeface="Helvetica"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923" userDrawn="1">
          <p15:clr>
            <a:srgbClr val="A4A3A4"/>
          </p15:clr>
        </p15:guide>
        <p15:guide id="2" orient="horz" pos="18474" userDrawn="1">
          <p15:clr>
            <a:srgbClr val="A4A3A4"/>
          </p15:clr>
        </p15:guide>
        <p15:guide id="3" orient="horz" pos="4559" userDrawn="1">
          <p15:clr>
            <a:srgbClr val="A4A3A4"/>
          </p15:clr>
        </p15:guide>
        <p15:guide id="4" orient="horz" pos="3159" userDrawn="1">
          <p15:clr>
            <a:srgbClr val="A4A3A4"/>
          </p15:clr>
        </p15:guide>
        <p15:guide id="5" pos="3987" userDrawn="1">
          <p15:clr>
            <a:srgbClr val="A4A3A4"/>
          </p15:clr>
        </p15:guide>
        <p15:guide id="6" pos="4894" userDrawn="1">
          <p15:clr>
            <a:srgbClr val="A4A3A4"/>
          </p15:clr>
        </p15:guide>
        <p15:guide id="7" pos="11333" userDrawn="1">
          <p15:clr>
            <a:srgbClr val="A4A3A4"/>
          </p15:clr>
        </p15:guide>
        <p15:guide id="8" pos="19943" userDrawn="1">
          <p15:clr>
            <a:srgbClr val="A4A3A4"/>
          </p15:clr>
        </p15:guide>
        <p15:guide id="9" pos="-1883" userDrawn="1">
          <p15:clr>
            <a:srgbClr val="A4A3A4"/>
          </p15:clr>
        </p15:guide>
        <p15:guide id="10" pos="12285" userDrawn="1">
          <p15:clr>
            <a:srgbClr val="A4A3A4"/>
          </p15:clr>
        </p15:guide>
        <p15:guide id="11" pos="19035" userDrawn="1">
          <p15:clr>
            <a:srgbClr val="A4A3A4"/>
          </p15:clr>
        </p15:guide>
        <p15:guide id="12" pos="2585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DEEAF3"/>
    <a:srgbClr val="7EABA2"/>
    <a:srgbClr val="08B0B8"/>
    <a:srgbClr val="7C3434"/>
    <a:srgbClr val="FFFF66"/>
    <a:srgbClr val="191919"/>
    <a:srgbClr val="FFFFE1"/>
    <a:srgbClr val="FFF3F3"/>
    <a:srgbClr val="8000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0010" autoAdjust="0"/>
    <p:restoredTop sz="94660"/>
  </p:normalViewPr>
  <p:slideViewPr>
    <p:cSldViewPr snapToGrid="0">
      <p:cViewPr varScale="1">
        <p:scale>
          <a:sx n="24" d="100"/>
          <a:sy n="24" d="100"/>
        </p:scale>
        <p:origin x="756" y="72"/>
      </p:cViewPr>
      <p:guideLst>
        <p:guide orient="horz" pos="1923"/>
        <p:guide orient="horz" pos="18474"/>
        <p:guide orient="horz" pos="4559"/>
        <p:guide orient="horz" pos="3159"/>
        <p:guide pos="3987"/>
        <p:guide pos="4894"/>
        <p:guide pos="11333"/>
        <p:guide pos="19943"/>
        <p:guide pos="-1883"/>
        <p:guide pos="12285"/>
        <p:guide pos="19035"/>
        <p:guide pos="25855"/>
      </p:guideLst>
    </p:cSldViewPr>
  </p:slideViewPr>
  <p:outlineViewPr>
    <p:cViewPr>
      <p:scale>
        <a:sx n="33" d="100"/>
        <a:sy n="33" d="100"/>
      </p:scale>
      <p:origin x="0" y="0"/>
    </p:cViewPr>
  </p:outlineViewPr>
  <p:notesTextViewPr>
    <p:cViewPr>
      <p:scale>
        <a:sx n="50" d="100"/>
        <a:sy n="5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embeddings/oleObject2.bin"/><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embeddings/oleObject3.bin"/><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embeddings/oleObject4.bin"/><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embeddings/oleObject5.bin"/><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embeddings/oleObject6.bin"/><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col"/>
        <c:grouping val="clustered"/>
        <c:varyColors val="0"/>
        <c:ser>
          <c:idx val="0"/>
          <c:order val="0"/>
          <c:tx>
            <c:strRef>
              <c:f>'[Encouraging Energy Efficiency - graphs - V2 (1).xlsx]Sheet1'!$B$2</c:f>
              <c:strCache>
                <c:ptCount val="1"/>
                <c:pt idx="0">
                  <c:v>Non-renewable</c:v>
                </c:pt>
              </c:strCache>
            </c:strRef>
          </c:tx>
          <c:spPr>
            <a:solidFill>
              <a:srgbClr val="0070C0"/>
            </a:solidFill>
            <a:ln>
              <a:noFill/>
            </a:ln>
            <a:effectLst/>
          </c:spPr>
          <c:invertIfNegative val="0"/>
          <c:dPt>
            <c:idx val="0"/>
            <c:invertIfNegative val="0"/>
            <c:bubble3D val="0"/>
            <c:spPr>
              <a:solidFill>
                <a:srgbClr val="0070C0"/>
              </a:solidFill>
              <a:ln>
                <a:noFill/>
              </a:ln>
              <a:effectLst/>
            </c:spPr>
          </c:dPt>
          <c:dPt>
            <c:idx val="1"/>
            <c:invertIfNegative val="0"/>
            <c:bubble3D val="0"/>
            <c:spPr>
              <a:solidFill>
                <a:srgbClr val="0070C0"/>
              </a:solidFill>
              <a:ln>
                <a:noFill/>
              </a:ln>
              <a:effectLst/>
            </c:spPr>
          </c:dPt>
          <c:cat>
            <c:strRef>
              <c:f>'[Encouraging Energy Efficiency - graphs - V2 (1).xlsx]Sheet1'!$A$52:$A$55</c:f>
              <c:strCache>
                <c:ptCount val="2"/>
                <c:pt idx="0">
                  <c:v>Dark Room</c:v>
                </c:pt>
                <c:pt idx="1">
                  <c:v>Light Room</c:v>
                </c:pt>
              </c:strCache>
              <c:extLst/>
            </c:strRef>
          </c:cat>
          <c:val>
            <c:numRef>
              <c:f>'[Encouraging Energy Efficiency - graphs - V2 (1).xlsx]Sheet1'!$B$3:$B$6</c:f>
              <c:numCache>
                <c:formatCode>General</c:formatCode>
                <c:ptCount val="2"/>
                <c:pt idx="0">
                  <c:v>5.1159999999999997</c:v>
                </c:pt>
                <c:pt idx="1">
                  <c:v>4.8650000000000002</c:v>
                </c:pt>
              </c:numCache>
              <c:extLst/>
            </c:numRef>
          </c:val>
        </c:ser>
        <c:ser>
          <c:idx val="1"/>
          <c:order val="1"/>
          <c:tx>
            <c:strRef>
              <c:f>'[Encouraging Energy Efficiency - graphs - V2 (1).xlsx]Sheet1'!$C$2</c:f>
              <c:strCache>
                <c:ptCount val="1"/>
                <c:pt idx="0">
                  <c:v>Renewable</c:v>
                </c:pt>
              </c:strCache>
            </c:strRef>
          </c:tx>
          <c:spPr>
            <a:solidFill>
              <a:srgbClr val="00B050"/>
            </a:solidFill>
            <a:ln>
              <a:noFill/>
            </a:ln>
            <a:effectLst/>
          </c:spPr>
          <c:invertIfNegative val="0"/>
          <c:cat>
            <c:strRef>
              <c:f>'[Encouraging Energy Efficiency - graphs - V2 (1).xlsx]Sheet1'!$A$52:$A$55</c:f>
              <c:strCache>
                <c:ptCount val="2"/>
                <c:pt idx="0">
                  <c:v>Dark Room</c:v>
                </c:pt>
                <c:pt idx="1">
                  <c:v>Light Room</c:v>
                </c:pt>
              </c:strCache>
              <c:extLst/>
            </c:strRef>
          </c:cat>
          <c:val>
            <c:numRef>
              <c:f>'[Encouraging Energy Efficiency - graphs - V2 (1).xlsx]Sheet1'!$C$3:$C$6</c:f>
              <c:numCache>
                <c:formatCode>General</c:formatCode>
                <c:ptCount val="2"/>
                <c:pt idx="0">
                  <c:v>4.4359999999999999</c:v>
                </c:pt>
                <c:pt idx="1">
                  <c:v>5.2889999999999997</c:v>
                </c:pt>
              </c:numCache>
              <c:extLst/>
            </c:numRef>
          </c:val>
        </c:ser>
        <c:dLbls>
          <c:showLegendKey val="0"/>
          <c:showVal val="0"/>
          <c:showCatName val="0"/>
          <c:showSerName val="0"/>
          <c:showPercent val="0"/>
          <c:showBubbleSize val="0"/>
        </c:dLbls>
        <c:gapWidth val="219"/>
        <c:overlap val="-27"/>
        <c:axId val="129170336"/>
        <c:axId val="129170896"/>
      </c:barChart>
      <c:catAx>
        <c:axId val="129170336"/>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29170896"/>
        <c:crosses val="autoZero"/>
        <c:auto val="1"/>
        <c:lblAlgn val="ctr"/>
        <c:lblOffset val="100"/>
        <c:noMultiLvlLbl val="0"/>
      </c:catAx>
      <c:valAx>
        <c:axId val="129170896"/>
        <c:scaling>
          <c:orientation val="minMax"/>
          <c:max val="6"/>
          <c:min val="1"/>
        </c:scaling>
        <c:delete val="0"/>
        <c:axPos val="l"/>
        <c:title>
          <c:tx>
            <c:rich>
              <a:bodyPr rot="-54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CA"/>
                  <a:t>Power</a:t>
                </a:r>
              </a:p>
            </c:rich>
          </c:tx>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29170336"/>
        <c:crosses val="autoZero"/>
        <c:crossBetween val="between"/>
        <c:majorUnit val="1"/>
      </c:valAx>
      <c:spPr>
        <a:noFill/>
        <a:ln>
          <a:noFill/>
        </a:ln>
        <a:effectLst/>
      </c:spPr>
    </c:plotArea>
    <c:legend>
      <c:legendPos val="t"/>
      <c:layout>
        <c:manualLayout>
          <c:xMode val="edge"/>
          <c:yMode val="edge"/>
          <c:x val="0.23223863448871745"/>
          <c:y val="1.2110091218229087E-2"/>
          <c:w val="0.76776136551128249"/>
          <c:h val="5.1943391521632964E-2"/>
        </c:manualLayout>
      </c:layout>
      <c:overlay val="1"/>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800" b="0">
          <a:solidFill>
            <a:schemeClr val="tx1"/>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col"/>
        <c:grouping val="clustered"/>
        <c:varyColors val="0"/>
        <c:ser>
          <c:idx val="0"/>
          <c:order val="0"/>
          <c:tx>
            <c:strRef>
              <c:f>'[Encouraging Energy Efficiency - graphs - V2 (1).xlsx]Sheet1'!$B$2</c:f>
              <c:strCache>
                <c:ptCount val="1"/>
                <c:pt idx="0">
                  <c:v>Non-renewable</c:v>
                </c:pt>
              </c:strCache>
            </c:strRef>
          </c:tx>
          <c:spPr>
            <a:solidFill>
              <a:srgbClr val="0070C0"/>
            </a:solidFill>
            <a:ln>
              <a:noFill/>
            </a:ln>
            <a:effectLst/>
          </c:spPr>
          <c:invertIfNegative val="0"/>
          <c:cat>
            <c:strRef>
              <c:f>'[Encouraging Energy Efficiency - graphs - V2 (1).xlsx]Sheet1'!$A$52:$A$55</c:f>
              <c:strCache>
                <c:ptCount val="2"/>
                <c:pt idx="0">
                  <c:v>Dark Room</c:v>
                </c:pt>
                <c:pt idx="1">
                  <c:v>Light Room</c:v>
                </c:pt>
              </c:strCache>
              <c:extLst/>
            </c:strRef>
          </c:cat>
          <c:val>
            <c:numRef>
              <c:f>'[Encouraging Energy Efficiency - graphs - V2 (1).xlsx]Sheet1'!$B$3:$B$6</c:f>
              <c:numCache>
                <c:formatCode>General</c:formatCode>
                <c:ptCount val="2"/>
                <c:pt idx="0">
                  <c:v>5.3719999999999999</c:v>
                </c:pt>
                <c:pt idx="1">
                  <c:v>4.9729999999999999</c:v>
                </c:pt>
              </c:numCache>
              <c:extLst/>
            </c:numRef>
          </c:val>
        </c:ser>
        <c:ser>
          <c:idx val="1"/>
          <c:order val="1"/>
          <c:tx>
            <c:strRef>
              <c:f>'[Encouraging Energy Efficiency - graphs - V2 (1).xlsx]Sheet1'!$C$2</c:f>
              <c:strCache>
                <c:ptCount val="1"/>
                <c:pt idx="0">
                  <c:v>Renewable</c:v>
                </c:pt>
              </c:strCache>
            </c:strRef>
          </c:tx>
          <c:spPr>
            <a:solidFill>
              <a:srgbClr val="00B050"/>
            </a:solidFill>
            <a:ln>
              <a:noFill/>
            </a:ln>
            <a:effectLst/>
          </c:spPr>
          <c:invertIfNegative val="0"/>
          <c:cat>
            <c:strRef>
              <c:f>'[Encouraging Energy Efficiency - graphs - V2 (1).xlsx]Sheet1'!$A$52:$A$55</c:f>
              <c:strCache>
                <c:ptCount val="2"/>
                <c:pt idx="0">
                  <c:v>Dark Room</c:v>
                </c:pt>
                <c:pt idx="1">
                  <c:v>Light Room</c:v>
                </c:pt>
              </c:strCache>
              <c:extLst/>
            </c:strRef>
          </c:cat>
          <c:val>
            <c:numRef>
              <c:f>'[Encouraging Energy Efficiency - graphs - V2 (1).xlsx]Sheet1'!$C$3:$C$6</c:f>
              <c:numCache>
                <c:formatCode>General</c:formatCode>
                <c:ptCount val="2"/>
                <c:pt idx="0">
                  <c:v>4.641</c:v>
                </c:pt>
                <c:pt idx="1">
                  <c:v>5.2889999999999997</c:v>
                </c:pt>
              </c:numCache>
              <c:extLst/>
            </c:numRef>
          </c:val>
        </c:ser>
        <c:dLbls>
          <c:showLegendKey val="0"/>
          <c:showVal val="0"/>
          <c:showCatName val="0"/>
          <c:showSerName val="0"/>
          <c:showPercent val="0"/>
          <c:showBubbleSize val="0"/>
        </c:dLbls>
        <c:gapWidth val="219"/>
        <c:overlap val="-27"/>
        <c:axId val="129173136"/>
        <c:axId val="128628144"/>
      </c:barChart>
      <c:catAx>
        <c:axId val="129173136"/>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28628144"/>
        <c:crosses val="autoZero"/>
        <c:auto val="1"/>
        <c:lblAlgn val="ctr"/>
        <c:lblOffset val="100"/>
        <c:noMultiLvlLbl val="0"/>
      </c:catAx>
      <c:valAx>
        <c:axId val="128628144"/>
        <c:scaling>
          <c:orientation val="minMax"/>
          <c:max val="6"/>
          <c:min val="1"/>
        </c:scaling>
        <c:delete val="0"/>
        <c:axPos val="l"/>
        <c:title>
          <c:tx>
            <c:rich>
              <a:bodyPr rot="-54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CA"/>
                  <a:t>Quality</a:t>
                </a:r>
              </a:p>
            </c:rich>
          </c:tx>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29173136"/>
        <c:crosses val="autoZero"/>
        <c:crossBetween val="between"/>
        <c:majorUnit val="1"/>
      </c:valAx>
      <c:spPr>
        <a:noFill/>
        <a:ln>
          <a:noFill/>
        </a:ln>
        <a:effectLst/>
      </c:spPr>
    </c:plotArea>
    <c:legend>
      <c:legendPos val="t"/>
      <c:layout>
        <c:manualLayout>
          <c:xMode val="edge"/>
          <c:yMode val="edge"/>
          <c:x val="0.25689490215358896"/>
          <c:y val="1.2110091218229087E-2"/>
          <c:w val="0.74310509784641121"/>
          <c:h val="5.1943391521632964E-2"/>
        </c:manualLayout>
      </c:layout>
      <c:overlay val="1"/>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800" b="0">
          <a:solidFill>
            <a:schemeClr val="tx1"/>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col"/>
        <c:grouping val="clustered"/>
        <c:varyColors val="0"/>
        <c:ser>
          <c:idx val="0"/>
          <c:order val="0"/>
          <c:tx>
            <c:strRef>
              <c:f>'[Encouraging Energy Efficiency - graphs - V2 (1).xlsx]Sheet1'!$B$2</c:f>
              <c:strCache>
                <c:ptCount val="1"/>
                <c:pt idx="0">
                  <c:v>Non-renewable</c:v>
                </c:pt>
              </c:strCache>
            </c:strRef>
          </c:tx>
          <c:spPr>
            <a:solidFill>
              <a:srgbClr val="0070C0"/>
            </a:solidFill>
            <a:ln>
              <a:noFill/>
            </a:ln>
            <a:effectLst/>
          </c:spPr>
          <c:invertIfNegative val="0"/>
          <c:cat>
            <c:strRef>
              <c:f>'[Encouraging Energy Efficiency - graphs - V2 (1).xlsx]Sheet1'!$A$52:$A$55</c:f>
              <c:strCache>
                <c:ptCount val="2"/>
                <c:pt idx="0">
                  <c:v>Dark Room</c:v>
                </c:pt>
                <c:pt idx="1">
                  <c:v>Light Room</c:v>
                </c:pt>
              </c:strCache>
              <c:extLst/>
            </c:strRef>
          </c:cat>
          <c:val>
            <c:numRef>
              <c:f>'[Encouraging Energy Efficiency - graphs - V2 (1).xlsx]Sheet1'!$B$3:$B$6</c:f>
              <c:numCache>
                <c:formatCode>General</c:formatCode>
                <c:ptCount val="2"/>
                <c:pt idx="0">
                  <c:v>12.567</c:v>
                </c:pt>
                <c:pt idx="1">
                  <c:v>8.5440000000000005</c:v>
                </c:pt>
              </c:numCache>
              <c:extLst/>
            </c:numRef>
          </c:val>
        </c:ser>
        <c:ser>
          <c:idx val="1"/>
          <c:order val="1"/>
          <c:tx>
            <c:strRef>
              <c:f>'[Encouraging Energy Efficiency - graphs - V2 (1).xlsx]Sheet1'!$C$2</c:f>
              <c:strCache>
                <c:ptCount val="1"/>
                <c:pt idx="0">
                  <c:v>Renewable</c:v>
                </c:pt>
              </c:strCache>
            </c:strRef>
          </c:tx>
          <c:spPr>
            <a:solidFill>
              <a:srgbClr val="00B050"/>
            </a:solidFill>
            <a:ln>
              <a:noFill/>
            </a:ln>
            <a:effectLst/>
          </c:spPr>
          <c:invertIfNegative val="0"/>
          <c:cat>
            <c:strRef>
              <c:f>'[Encouraging Energy Efficiency - graphs - V2 (1).xlsx]Sheet1'!$A$52:$A$55</c:f>
              <c:strCache>
                <c:ptCount val="2"/>
                <c:pt idx="0">
                  <c:v>Dark Room</c:v>
                </c:pt>
                <c:pt idx="1">
                  <c:v>Light Room</c:v>
                </c:pt>
              </c:strCache>
              <c:extLst/>
            </c:strRef>
          </c:cat>
          <c:val>
            <c:numRef>
              <c:f>'[Encouraging Energy Efficiency - graphs - V2 (1).xlsx]Sheet1'!$C$3:$C$6</c:f>
              <c:numCache>
                <c:formatCode>General</c:formatCode>
                <c:ptCount val="2"/>
                <c:pt idx="0">
                  <c:v>9.625</c:v>
                </c:pt>
                <c:pt idx="1">
                  <c:v>11.832000000000001</c:v>
                </c:pt>
              </c:numCache>
              <c:extLst/>
            </c:numRef>
          </c:val>
        </c:ser>
        <c:dLbls>
          <c:showLegendKey val="0"/>
          <c:showVal val="0"/>
          <c:showCatName val="0"/>
          <c:showSerName val="0"/>
          <c:showPercent val="0"/>
          <c:showBubbleSize val="0"/>
        </c:dLbls>
        <c:gapWidth val="219"/>
        <c:overlap val="-27"/>
        <c:axId val="622191392"/>
        <c:axId val="622191952"/>
      </c:barChart>
      <c:catAx>
        <c:axId val="622191392"/>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622191952"/>
        <c:crosses val="autoZero"/>
        <c:auto val="1"/>
        <c:lblAlgn val="ctr"/>
        <c:lblOffset val="100"/>
        <c:noMultiLvlLbl val="0"/>
      </c:catAx>
      <c:valAx>
        <c:axId val="622191952"/>
        <c:scaling>
          <c:orientation val="minMax"/>
          <c:max val="14"/>
          <c:min val="0"/>
        </c:scaling>
        <c:delete val="0"/>
        <c:axPos val="l"/>
        <c:title>
          <c:tx>
            <c:rich>
              <a:bodyPr rot="-54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CA"/>
                  <a:t>Willingness to Pay</a:t>
                </a:r>
              </a:p>
            </c:rich>
          </c:tx>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622191392"/>
        <c:crosses val="autoZero"/>
        <c:crossBetween val="between"/>
      </c:valAx>
      <c:spPr>
        <a:noFill/>
        <a:ln>
          <a:noFill/>
        </a:ln>
        <a:effectLst/>
      </c:spPr>
    </c:plotArea>
    <c:legend>
      <c:legendPos val="t"/>
      <c:layout>
        <c:manualLayout>
          <c:xMode val="edge"/>
          <c:yMode val="edge"/>
          <c:x val="0.24240971294218311"/>
          <c:y val="1.2110091218229087E-2"/>
          <c:w val="0.75759028705781695"/>
          <c:h val="5.1943391521632964E-2"/>
        </c:manualLayout>
      </c:layout>
      <c:overlay val="1"/>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800" b="0">
          <a:solidFill>
            <a:schemeClr val="tx1"/>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'[Encouraging Energy Efficiency - graphs - V2 (1).xlsx]Sheet1'!$B$2</c:f>
              <c:strCache>
                <c:ptCount val="1"/>
                <c:pt idx="0">
                  <c:v>Non-renewable</c:v>
                </c:pt>
              </c:strCache>
            </c:strRef>
          </c:tx>
          <c:spPr>
            <a:solidFill>
              <a:srgbClr val="0070C0"/>
            </a:solidFill>
            <a:ln>
              <a:noFill/>
            </a:ln>
            <a:effectLst/>
          </c:spPr>
          <c:invertIfNegative val="0"/>
          <c:cat>
            <c:strRef>
              <c:f>'[Encouraging Energy Efficiency - graphs - V2 (1).xlsx]Sheet1'!$A$52:$A$55</c:f>
              <c:strCache>
                <c:ptCount val="2"/>
                <c:pt idx="0">
                  <c:v>Dark Room</c:v>
                </c:pt>
                <c:pt idx="1">
                  <c:v>Light Room</c:v>
                </c:pt>
              </c:strCache>
              <c:extLst/>
            </c:strRef>
          </c:cat>
          <c:val>
            <c:numRef>
              <c:f>'[Encouraging Energy Efficiency - graphs - V2 (1).xlsx]Sheet1'!$B$3:$B$6</c:f>
              <c:numCache>
                <c:formatCode>General</c:formatCode>
                <c:ptCount val="2"/>
                <c:pt idx="0">
                  <c:v>9.718</c:v>
                </c:pt>
                <c:pt idx="1">
                  <c:v>8.9860000000000007</c:v>
                </c:pt>
              </c:numCache>
              <c:extLst/>
            </c:numRef>
          </c:val>
        </c:ser>
        <c:ser>
          <c:idx val="1"/>
          <c:order val="1"/>
          <c:tx>
            <c:strRef>
              <c:f>'[Encouraging Energy Efficiency - graphs - V2 (1).xlsx]Sheet1'!$C$2</c:f>
              <c:strCache>
                <c:ptCount val="1"/>
                <c:pt idx="0">
                  <c:v>Renewable</c:v>
                </c:pt>
              </c:strCache>
            </c:strRef>
          </c:tx>
          <c:spPr>
            <a:solidFill>
              <a:srgbClr val="00B050"/>
            </a:solidFill>
            <a:ln>
              <a:noFill/>
            </a:ln>
            <a:effectLst/>
          </c:spPr>
          <c:invertIfNegative val="0"/>
          <c:cat>
            <c:strRef>
              <c:f>'[Encouraging Energy Efficiency - graphs - V2 (1).xlsx]Sheet1'!$A$52:$A$55</c:f>
              <c:strCache>
                <c:ptCount val="2"/>
                <c:pt idx="0">
                  <c:v>Dark Room</c:v>
                </c:pt>
                <c:pt idx="1">
                  <c:v>Light Room</c:v>
                </c:pt>
              </c:strCache>
              <c:extLst/>
            </c:strRef>
          </c:cat>
          <c:val>
            <c:numRef>
              <c:f>'[Encouraging Energy Efficiency - graphs - V2 (1).xlsx]Sheet1'!$C$3:$C$6</c:f>
              <c:numCache>
                <c:formatCode>General</c:formatCode>
                <c:ptCount val="2"/>
                <c:pt idx="0">
                  <c:v>11.282999999999999</c:v>
                </c:pt>
                <c:pt idx="1">
                  <c:v>11.026999999999999</c:v>
                </c:pt>
              </c:numCache>
              <c:extLst/>
            </c:numRef>
          </c:val>
        </c:ser>
        <c:dLbls>
          <c:showLegendKey val="0"/>
          <c:showVal val="0"/>
          <c:showCatName val="0"/>
          <c:showSerName val="0"/>
          <c:showPercent val="0"/>
          <c:showBubbleSize val="0"/>
        </c:dLbls>
        <c:gapWidth val="219"/>
        <c:overlap val="-27"/>
        <c:axId val="622194752"/>
        <c:axId val="622195312"/>
      </c:barChart>
      <c:catAx>
        <c:axId val="622194752"/>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622195312"/>
        <c:crosses val="autoZero"/>
        <c:auto val="1"/>
        <c:lblAlgn val="ctr"/>
        <c:lblOffset val="100"/>
        <c:noMultiLvlLbl val="0"/>
      </c:catAx>
      <c:valAx>
        <c:axId val="622195312"/>
        <c:scaling>
          <c:orientation val="minMax"/>
          <c:max val="14"/>
          <c:min val="0"/>
        </c:scaling>
        <c:delete val="0"/>
        <c:axPos val="l"/>
        <c:title>
          <c:tx>
            <c:rich>
              <a:bodyPr rot="-54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CA"/>
                  <a:t>Willingness to Pay</a:t>
                </a:r>
              </a:p>
            </c:rich>
          </c:tx>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622194752"/>
        <c:crosses val="autoZero"/>
        <c:crossBetween val="between"/>
      </c:valAx>
      <c:spPr>
        <a:noFill/>
        <a:ln>
          <a:noFill/>
        </a:ln>
        <a:effectLst/>
      </c:spPr>
    </c:plotArea>
    <c:legend>
      <c:legendPos val="t"/>
      <c:layout>
        <c:manualLayout>
          <c:xMode val="edge"/>
          <c:yMode val="edge"/>
          <c:x val="0.30542107263061719"/>
          <c:y val="1.2110091218229087E-2"/>
          <c:w val="0.69457892736938287"/>
          <c:h val="5.1943391521632964E-2"/>
        </c:manualLayout>
      </c:layout>
      <c:overlay val="1"/>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800" b="0">
          <a:solidFill>
            <a:schemeClr val="tx1"/>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'[Encouraging Energy Efficiency - graphs - V2 (1).xlsx]Sheet1'!$B$2</c:f>
              <c:strCache>
                <c:ptCount val="1"/>
                <c:pt idx="0">
                  <c:v>Non-renewable</c:v>
                </c:pt>
              </c:strCache>
            </c:strRef>
          </c:tx>
          <c:spPr>
            <a:solidFill>
              <a:srgbClr val="0070C0"/>
            </a:solidFill>
            <a:ln>
              <a:noFill/>
            </a:ln>
            <a:effectLst/>
          </c:spPr>
          <c:invertIfNegative val="0"/>
          <c:cat>
            <c:strRef>
              <c:f>'[Encouraging Energy Efficiency - graphs - V2 (1).xlsx]Sheet1'!$A$52:$A$55</c:f>
              <c:strCache>
                <c:ptCount val="2"/>
                <c:pt idx="0">
                  <c:v>Dark Room</c:v>
                </c:pt>
                <c:pt idx="1">
                  <c:v>Light Room</c:v>
                </c:pt>
              </c:strCache>
              <c:extLst/>
            </c:strRef>
          </c:cat>
          <c:val>
            <c:numRef>
              <c:f>'[Encouraging Energy Efficiency - graphs - V2 (1).xlsx]Sheet1'!$B$3:$B$6</c:f>
              <c:numCache>
                <c:formatCode>General</c:formatCode>
                <c:ptCount val="2"/>
                <c:pt idx="0">
                  <c:v>4.742</c:v>
                </c:pt>
                <c:pt idx="1">
                  <c:v>4.6630000000000003</c:v>
                </c:pt>
              </c:numCache>
              <c:extLst/>
            </c:numRef>
          </c:val>
        </c:ser>
        <c:ser>
          <c:idx val="1"/>
          <c:order val="1"/>
          <c:tx>
            <c:strRef>
              <c:f>'[Encouraging Energy Efficiency - graphs - V2 (1).xlsx]Sheet1'!$C$2</c:f>
              <c:strCache>
                <c:ptCount val="1"/>
                <c:pt idx="0">
                  <c:v>Renewable</c:v>
                </c:pt>
              </c:strCache>
            </c:strRef>
          </c:tx>
          <c:spPr>
            <a:solidFill>
              <a:srgbClr val="00B050"/>
            </a:solidFill>
            <a:ln>
              <a:noFill/>
            </a:ln>
            <a:effectLst/>
          </c:spPr>
          <c:invertIfNegative val="0"/>
          <c:cat>
            <c:strRef>
              <c:f>'[Encouraging Energy Efficiency - graphs - V2 (1).xlsx]Sheet1'!$A$52:$A$55</c:f>
              <c:strCache>
                <c:ptCount val="2"/>
                <c:pt idx="0">
                  <c:v>Dark Room</c:v>
                </c:pt>
                <c:pt idx="1">
                  <c:v>Light Room</c:v>
                </c:pt>
              </c:strCache>
              <c:extLst/>
            </c:strRef>
          </c:cat>
          <c:val>
            <c:numRef>
              <c:f>'[Encouraging Energy Efficiency - graphs - V2 (1).xlsx]Sheet1'!$C$3:$C$6</c:f>
              <c:numCache>
                <c:formatCode>General</c:formatCode>
                <c:ptCount val="2"/>
                <c:pt idx="0">
                  <c:v>4.9690000000000003</c:v>
                </c:pt>
                <c:pt idx="1">
                  <c:v>4.9329999999999998</c:v>
                </c:pt>
              </c:numCache>
              <c:extLst/>
            </c:numRef>
          </c:val>
        </c:ser>
        <c:dLbls>
          <c:showLegendKey val="0"/>
          <c:showVal val="0"/>
          <c:showCatName val="0"/>
          <c:showSerName val="0"/>
          <c:showPercent val="0"/>
          <c:showBubbleSize val="0"/>
        </c:dLbls>
        <c:gapWidth val="219"/>
        <c:overlap val="-27"/>
        <c:axId val="622197552"/>
        <c:axId val="622198112"/>
      </c:barChart>
      <c:catAx>
        <c:axId val="622197552"/>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622198112"/>
        <c:crosses val="autoZero"/>
        <c:auto val="1"/>
        <c:lblAlgn val="ctr"/>
        <c:lblOffset val="100"/>
        <c:noMultiLvlLbl val="0"/>
      </c:catAx>
      <c:valAx>
        <c:axId val="622198112"/>
        <c:scaling>
          <c:orientation val="minMax"/>
          <c:max val="6"/>
          <c:min val="1"/>
        </c:scaling>
        <c:delete val="0"/>
        <c:axPos val="l"/>
        <c:title>
          <c:tx>
            <c:rich>
              <a:bodyPr rot="-54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CA"/>
                  <a:t>Power</a:t>
                </a:r>
              </a:p>
            </c:rich>
          </c:tx>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622197552"/>
        <c:crosses val="autoZero"/>
        <c:crossBetween val="between"/>
        <c:majorUnit val="1"/>
      </c:valAx>
      <c:spPr>
        <a:noFill/>
        <a:ln>
          <a:noFill/>
        </a:ln>
        <a:effectLst/>
      </c:spPr>
    </c:plotArea>
    <c:legend>
      <c:legendPos val="t"/>
      <c:layout>
        <c:manualLayout>
          <c:xMode val="edge"/>
          <c:yMode val="edge"/>
          <c:x val="0.18540359363468945"/>
          <c:y val="1.2110091218229087E-2"/>
          <c:w val="0.81459640636531061"/>
          <c:h val="5.1943391521632964E-2"/>
        </c:manualLayout>
      </c:layout>
      <c:overlay val="1"/>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800" b="0">
          <a:solidFill>
            <a:schemeClr val="tx1"/>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'[Encouraging Energy Efficiency - graphs - V2 (1).xlsx]Sheet1'!$B$2</c:f>
              <c:strCache>
                <c:ptCount val="1"/>
                <c:pt idx="0">
                  <c:v>Non-renewable</c:v>
                </c:pt>
              </c:strCache>
            </c:strRef>
          </c:tx>
          <c:spPr>
            <a:solidFill>
              <a:srgbClr val="0070C0"/>
            </a:solidFill>
            <a:ln>
              <a:noFill/>
            </a:ln>
            <a:effectLst/>
          </c:spPr>
          <c:invertIfNegative val="0"/>
          <c:cat>
            <c:strRef>
              <c:f>'[Encouraging Energy Efficiency - graphs - V2 (1).xlsx]Sheet1'!$A$52:$A$55</c:f>
              <c:strCache>
                <c:ptCount val="2"/>
                <c:pt idx="0">
                  <c:v>Dark Room</c:v>
                </c:pt>
                <c:pt idx="1">
                  <c:v>Light Room</c:v>
                </c:pt>
              </c:strCache>
              <c:extLst/>
            </c:strRef>
          </c:cat>
          <c:val>
            <c:numRef>
              <c:f>'[Encouraging Energy Efficiency - graphs - V2 (1).xlsx]Sheet1'!$B$3:$B$6</c:f>
              <c:numCache>
                <c:formatCode>General</c:formatCode>
                <c:ptCount val="2"/>
                <c:pt idx="0">
                  <c:v>4.8159999999999998</c:v>
                </c:pt>
                <c:pt idx="1">
                  <c:v>4.6689999999999996</c:v>
                </c:pt>
              </c:numCache>
              <c:extLst/>
            </c:numRef>
          </c:val>
        </c:ser>
        <c:ser>
          <c:idx val="1"/>
          <c:order val="1"/>
          <c:tx>
            <c:strRef>
              <c:f>'[Encouraging Energy Efficiency - graphs - V2 (1).xlsx]Sheet1'!$C$2</c:f>
              <c:strCache>
                <c:ptCount val="1"/>
                <c:pt idx="0">
                  <c:v>Renewable</c:v>
                </c:pt>
              </c:strCache>
            </c:strRef>
          </c:tx>
          <c:spPr>
            <a:solidFill>
              <a:srgbClr val="00B050"/>
            </a:solidFill>
            <a:ln>
              <a:noFill/>
            </a:ln>
            <a:effectLst/>
          </c:spPr>
          <c:invertIfNegative val="0"/>
          <c:cat>
            <c:strRef>
              <c:f>'[Encouraging Energy Efficiency - graphs - V2 (1).xlsx]Sheet1'!$A$52:$A$55</c:f>
              <c:strCache>
                <c:ptCount val="2"/>
                <c:pt idx="0">
                  <c:v>Dark Room</c:v>
                </c:pt>
                <c:pt idx="1">
                  <c:v>Light Room</c:v>
                </c:pt>
              </c:strCache>
              <c:extLst/>
            </c:strRef>
          </c:cat>
          <c:val>
            <c:numRef>
              <c:f>'[Encouraging Energy Efficiency - graphs - V2 (1).xlsx]Sheet1'!$C$3:$C$6</c:f>
              <c:numCache>
                <c:formatCode>General</c:formatCode>
                <c:ptCount val="2"/>
                <c:pt idx="0">
                  <c:v>5.0060000000000002</c:v>
                </c:pt>
                <c:pt idx="1">
                  <c:v>5.0250000000000004</c:v>
                </c:pt>
              </c:numCache>
              <c:extLst/>
            </c:numRef>
          </c:val>
        </c:ser>
        <c:dLbls>
          <c:showLegendKey val="0"/>
          <c:showVal val="0"/>
          <c:showCatName val="0"/>
          <c:showSerName val="0"/>
          <c:showPercent val="0"/>
          <c:showBubbleSize val="0"/>
        </c:dLbls>
        <c:gapWidth val="219"/>
        <c:overlap val="-27"/>
        <c:axId val="622601776"/>
        <c:axId val="622602336"/>
      </c:barChart>
      <c:catAx>
        <c:axId val="622601776"/>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622602336"/>
        <c:crosses val="autoZero"/>
        <c:auto val="1"/>
        <c:lblAlgn val="ctr"/>
        <c:lblOffset val="100"/>
        <c:noMultiLvlLbl val="0"/>
      </c:catAx>
      <c:valAx>
        <c:axId val="622602336"/>
        <c:scaling>
          <c:orientation val="minMax"/>
          <c:max val="6"/>
          <c:min val="1"/>
        </c:scaling>
        <c:delete val="0"/>
        <c:axPos val="l"/>
        <c:title>
          <c:tx>
            <c:rich>
              <a:bodyPr rot="-54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CA"/>
                  <a:t>Quality</a:t>
                </a:r>
              </a:p>
            </c:rich>
          </c:tx>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622601776"/>
        <c:crosses val="autoZero"/>
        <c:crossBetween val="between"/>
        <c:majorUnit val="1"/>
      </c:valAx>
      <c:spPr>
        <a:noFill/>
        <a:ln>
          <a:noFill/>
        </a:ln>
        <a:effectLst/>
      </c:spPr>
    </c:plotArea>
    <c:legend>
      <c:legendPos val="t"/>
      <c:layout>
        <c:manualLayout>
          <c:xMode val="edge"/>
          <c:yMode val="edge"/>
          <c:x val="0.21721269815211855"/>
          <c:y val="1.2110091218229087E-2"/>
          <c:w val="0.78278712867772271"/>
          <c:h val="5.1943391521632964E-2"/>
        </c:manualLayout>
      </c:layout>
      <c:overlay val="1"/>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800" b="0">
          <a:solidFill>
            <a:schemeClr val="tx1"/>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Reversed" id="26">
  <a:schemeClr val="accent6"/>
</cs:colorStyle>
</file>

<file path=ppt/charts/colors2.xml><?xml version="1.0" encoding="utf-8"?>
<cs:colorStyle xmlns:cs="http://schemas.microsoft.com/office/drawing/2012/chartStyle" xmlns:a="http://schemas.openxmlformats.org/drawingml/2006/main" meth="withinLinearReversed" id="26">
  <a:schemeClr val="accent6"/>
</cs:colorStyle>
</file>

<file path=ppt/charts/colors3.xml><?xml version="1.0" encoding="utf-8"?>
<cs:colorStyle xmlns:cs="http://schemas.microsoft.com/office/drawing/2012/chartStyle" xmlns:a="http://schemas.openxmlformats.org/drawingml/2006/main" meth="withinLinearReversed" id="26">
  <a:schemeClr val="accent6"/>
</cs:colorStyle>
</file>

<file path=ppt/charts/colors4.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4265275" cy="2560638"/>
          </a:xfrm>
          <a:prstGeom prst="rect">
            <a:avLst/>
          </a:prstGeom>
        </p:spPr>
        <p:txBody>
          <a:bodyPr vert="horz" wrap="square" lIns="91440" tIns="45720" rIns="91440" bIns="45720" numCol="1" anchor="t" anchorCtr="0" compatLnSpc="1">
            <a:prstTxWarp prst="textNoShape">
              <a:avLst/>
            </a:prstTxWarp>
          </a:bodyPr>
          <a:lstStyle>
            <a:lvl1pPr>
              <a:defRPr sz="1200">
                <a:latin typeface="Calibri"/>
                <a:ea typeface="ＭＳ Ｐゴシック" charset="0"/>
                <a:cs typeface="ＭＳ Ｐゴシック" charset="0"/>
              </a:defRPr>
            </a:lvl1pPr>
          </a:lstStyle>
          <a:p>
            <a:pPr>
              <a:defRPr/>
            </a:pPr>
            <a:endParaRPr lang="en-US"/>
          </a:p>
        </p:txBody>
      </p:sp>
      <p:sp>
        <p:nvSpPr>
          <p:cNvPr id="3" name="Date Placeholder 2"/>
          <p:cNvSpPr>
            <a:spLocks noGrp="1"/>
          </p:cNvSpPr>
          <p:nvPr>
            <p:ph type="dt" idx="1"/>
          </p:nvPr>
        </p:nvSpPr>
        <p:spPr>
          <a:xfrm>
            <a:off x="18646775" y="0"/>
            <a:ext cx="14263688" cy="2560638"/>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anose="020F0502020204030204" pitchFamily="34" charset="0"/>
              </a:defRPr>
            </a:lvl1pPr>
          </a:lstStyle>
          <a:p>
            <a:fld id="{3B2C5C05-45C8-46B5-B283-E0379F81B7D4}" type="datetime1">
              <a:rPr lang="en-US" altLang="en-US"/>
              <a:pPr/>
              <a:t>11/26/2015</a:t>
            </a:fld>
            <a:endParaRPr lang="en-US" altLang="en-US"/>
          </a:p>
        </p:txBody>
      </p:sp>
      <p:sp>
        <p:nvSpPr>
          <p:cNvPr id="4" name="Slide Image Placeholder 3"/>
          <p:cNvSpPr>
            <a:spLocks noGrp="1" noRot="1" noChangeAspect="1"/>
          </p:cNvSpPr>
          <p:nvPr>
            <p:ph type="sldImg" idx="2"/>
          </p:nvPr>
        </p:nvSpPr>
        <p:spPr>
          <a:xfrm>
            <a:off x="5257800" y="3840163"/>
            <a:ext cx="22402800" cy="192024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a:p>
        </p:txBody>
      </p:sp>
      <p:sp>
        <p:nvSpPr>
          <p:cNvPr id="5" name="Notes Placeholder 4"/>
          <p:cNvSpPr>
            <a:spLocks noGrp="1"/>
          </p:cNvSpPr>
          <p:nvPr>
            <p:ph type="body" sz="quarter" idx="3"/>
          </p:nvPr>
        </p:nvSpPr>
        <p:spPr>
          <a:xfrm>
            <a:off x="3292475" y="24323675"/>
            <a:ext cx="26333450" cy="23042563"/>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48637825"/>
            <a:ext cx="14265275" cy="2559050"/>
          </a:xfrm>
          <a:prstGeom prst="rect">
            <a:avLst/>
          </a:prstGeom>
        </p:spPr>
        <p:txBody>
          <a:bodyPr vert="horz" wrap="square" lIns="91440" tIns="45720" rIns="91440" bIns="45720" numCol="1" anchor="b" anchorCtr="0" compatLnSpc="1">
            <a:prstTxWarp prst="textNoShape">
              <a:avLst/>
            </a:prstTxWarp>
          </a:bodyPr>
          <a:lstStyle>
            <a:lvl1pPr>
              <a:defRPr sz="1200">
                <a:latin typeface="Calibri"/>
                <a:ea typeface="ＭＳ Ｐゴシック" charset="0"/>
                <a:cs typeface="ＭＳ Ｐゴシック" charset="0"/>
              </a:defRPr>
            </a:lvl1pPr>
          </a:lstStyle>
          <a:p>
            <a:pPr>
              <a:defRPr/>
            </a:pPr>
            <a:endParaRPr lang="en-US"/>
          </a:p>
        </p:txBody>
      </p:sp>
      <p:sp>
        <p:nvSpPr>
          <p:cNvPr id="7" name="Slide Number Placeholder 6"/>
          <p:cNvSpPr>
            <a:spLocks noGrp="1"/>
          </p:cNvSpPr>
          <p:nvPr>
            <p:ph type="sldNum" sz="quarter" idx="5"/>
          </p:nvPr>
        </p:nvSpPr>
        <p:spPr>
          <a:xfrm>
            <a:off x="18646775" y="48637825"/>
            <a:ext cx="14263688" cy="255905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1D866B9A-5651-4E2D-8C99-3858230EEE6E}" type="slidenum">
              <a:rPr lang="en-US" altLang="en-US"/>
              <a:pPr/>
              <a:t>‹#›</a:t>
            </a:fld>
            <a:endParaRPr lang="en-US" altLang="en-US"/>
          </a:p>
        </p:txBody>
      </p:sp>
    </p:spTree>
    <p:extLst>
      <p:ext uri="{BB962C8B-B14F-4D97-AF65-F5344CB8AC3E}">
        <p14:creationId xmlns:p14="http://schemas.microsoft.com/office/powerpoint/2010/main" val="1697855884"/>
      </p:ext>
    </p:extLst>
  </p:cSld>
  <p:clrMap bg1="lt1" tx1="dk1" bg2="lt2" tx2="dk2" accent1="accent1" accent2="accent2" accent3="accent3" accent4="accent4" accent5="accent5" accent6="accent6" hlink="hlink" folHlink="folHlink"/>
  <p:notesStyle>
    <a:lvl1pPr algn="l" defTabSz="322692" rtl="0" eaLnBrk="0" fontAlgn="base" hangingPunct="0">
      <a:spcBef>
        <a:spcPct val="30000"/>
      </a:spcBef>
      <a:spcAft>
        <a:spcPct val="0"/>
      </a:spcAft>
      <a:defRPr sz="847" kern="1200">
        <a:solidFill>
          <a:schemeClr val="tx1"/>
        </a:solidFill>
        <a:latin typeface="+mn-lt"/>
        <a:ea typeface="ＭＳ Ｐゴシック" pitchFamily="-111" charset="-128"/>
        <a:cs typeface="ＭＳ Ｐゴシック" pitchFamily="-111" charset="-128"/>
      </a:defRPr>
    </a:lvl1pPr>
    <a:lvl2pPr marL="322692" algn="l" defTabSz="322692" rtl="0" eaLnBrk="0" fontAlgn="base" hangingPunct="0">
      <a:spcBef>
        <a:spcPct val="30000"/>
      </a:spcBef>
      <a:spcAft>
        <a:spcPct val="0"/>
      </a:spcAft>
      <a:defRPr sz="847" kern="1200">
        <a:solidFill>
          <a:schemeClr val="tx1"/>
        </a:solidFill>
        <a:latin typeface="+mn-lt"/>
        <a:ea typeface="ＭＳ Ｐゴシック" pitchFamily="-111" charset="-128"/>
        <a:cs typeface="+mn-cs"/>
      </a:defRPr>
    </a:lvl2pPr>
    <a:lvl3pPr marL="645384" algn="l" defTabSz="322692" rtl="0" eaLnBrk="0" fontAlgn="base" hangingPunct="0">
      <a:spcBef>
        <a:spcPct val="30000"/>
      </a:spcBef>
      <a:spcAft>
        <a:spcPct val="0"/>
      </a:spcAft>
      <a:defRPr sz="847" kern="1200">
        <a:solidFill>
          <a:schemeClr val="tx1"/>
        </a:solidFill>
        <a:latin typeface="+mn-lt"/>
        <a:ea typeface="ＭＳ Ｐゴシック" pitchFamily="-111" charset="-128"/>
        <a:cs typeface="+mn-cs"/>
      </a:defRPr>
    </a:lvl3pPr>
    <a:lvl4pPr marL="968075" algn="l" defTabSz="322692" rtl="0" eaLnBrk="0" fontAlgn="base" hangingPunct="0">
      <a:spcBef>
        <a:spcPct val="30000"/>
      </a:spcBef>
      <a:spcAft>
        <a:spcPct val="0"/>
      </a:spcAft>
      <a:defRPr sz="847" kern="1200">
        <a:solidFill>
          <a:schemeClr val="tx1"/>
        </a:solidFill>
        <a:latin typeface="+mn-lt"/>
        <a:ea typeface="ＭＳ Ｐゴシック" pitchFamily="-111" charset="-128"/>
        <a:cs typeface="+mn-cs"/>
      </a:defRPr>
    </a:lvl4pPr>
    <a:lvl5pPr marL="1290767" algn="l" defTabSz="322692" rtl="0" eaLnBrk="0" fontAlgn="base" hangingPunct="0">
      <a:spcBef>
        <a:spcPct val="30000"/>
      </a:spcBef>
      <a:spcAft>
        <a:spcPct val="0"/>
      </a:spcAft>
      <a:defRPr sz="847" kern="1200">
        <a:solidFill>
          <a:schemeClr val="tx1"/>
        </a:solidFill>
        <a:latin typeface="+mn-lt"/>
        <a:ea typeface="ＭＳ Ｐゴシック" pitchFamily="-111" charset="-128"/>
        <a:cs typeface="+mn-cs"/>
      </a:defRPr>
    </a:lvl5pPr>
    <a:lvl6pPr marL="1613459" algn="l" defTabSz="322692" rtl="0" eaLnBrk="1" latinLnBrk="0" hangingPunct="1">
      <a:defRPr sz="847" kern="1200">
        <a:solidFill>
          <a:schemeClr val="tx1"/>
        </a:solidFill>
        <a:latin typeface="+mn-lt"/>
        <a:ea typeface="+mn-ea"/>
        <a:cs typeface="+mn-cs"/>
      </a:defRPr>
    </a:lvl6pPr>
    <a:lvl7pPr marL="1936151" algn="l" defTabSz="322692" rtl="0" eaLnBrk="1" latinLnBrk="0" hangingPunct="1">
      <a:defRPr sz="847" kern="1200">
        <a:solidFill>
          <a:schemeClr val="tx1"/>
        </a:solidFill>
        <a:latin typeface="+mn-lt"/>
        <a:ea typeface="+mn-ea"/>
        <a:cs typeface="+mn-cs"/>
      </a:defRPr>
    </a:lvl7pPr>
    <a:lvl8pPr marL="2258842" algn="l" defTabSz="322692" rtl="0" eaLnBrk="1" latinLnBrk="0" hangingPunct="1">
      <a:defRPr sz="847" kern="1200">
        <a:solidFill>
          <a:schemeClr val="tx1"/>
        </a:solidFill>
        <a:latin typeface="+mn-lt"/>
        <a:ea typeface="+mn-ea"/>
        <a:cs typeface="+mn-cs"/>
      </a:defRPr>
    </a:lvl8pPr>
    <a:lvl9pPr marL="2581534" algn="l" defTabSz="322692" rtl="0" eaLnBrk="1" latinLnBrk="0" hangingPunct="1">
      <a:defRPr sz="84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p:cNvSpPr>
          <p:nvPr>
            <p:ph type="sldImg"/>
          </p:nvPr>
        </p:nvSpPr>
        <p:spPr bwMode="auto">
          <a:xfrm>
            <a:off x="5257800" y="3840163"/>
            <a:ext cx="22402800" cy="192024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sz="9600" dirty="0" smtClean="0">
                <a:solidFill>
                  <a:srgbClr val="000000"/>
                </a:solidFill>
                <a:ea typeface="ＭＳ Ｐゴシック" panose="020B0600070205080204" pitchFamily="34" charset="-128"/>
              </a:rPr>
              <a:t>Copyright Colin </a:t>
            </a:r>
            <a:r>
              <a:rPr lang="en-US" altLang="en-US" sz="9600" dirty="0" err="1" smtClean="0">
                <a:solidFill>
                  <a:srgbClr val="000000"/>
                </a:solidFill>
                <a:ea typeface="ＭＳ Ｐゴシック" panose="020B0600070205080204" pitchFamily="34" charset="-128"/>
              </a:rPr>
              <a:t>Purrington</a:t>
            </a:r>
            <a:r>
              <a:rPr lang="en-US" altLang="en-US" sz="9600" dirty="0" smtClean="0">
                <a:solidFill>
                  <a:srgbClr val="000000"/>
                </a:solidFill>
                <a:ea typeface="ＭＳ Ｐゴシック" panose="020B0600070205080204" pitchFamily="34" charset="-128"/>
              </a:rPr>
              <a:t> (</a:t>
            </a:r>
            <a:r>
              <a:rPr lang="en-US" altLang="en-US" sz="9600" dirty="0" smtClean="0">
                <a:solidFill>
                  <a:srgbClr val="000000"/>
                </a:solidFill>
                <a:latin typeface="Times New Roman" panose="02020603050405020304" pitchFamily="18" charset="0"/>
                <a:ea typeface="ＭＳ Ｐゴシック" panose="020B0600070205080204" pitchFamily="34" charset="-128"/>
              </a:rPr>
              <a:t>http://colinpurrington.com/tips/academic/posterdesign).</a:t>
            </a:r>
            <a:endParaRPr lang="en-US" altLang="en-US" sz="9600" dirty="0" smtClean="0">
              <a:solidFill>
                <a:srgbClr val="000000"/>
              </a:solidFill>
              <a:ea typeface="ＭＳ Ｐゴシック" panose="020B0600070205080204" pitchFamily="34" charset="-128"/>
            </a:endParaRPr>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Helvetica" panose="020B0604020202020204" pitchFamily="34" charset="0"/>
                <a:ea typeface="ＭＳ Ｐゴシック" panose="020B0600070205080204" pitchFamily="34" charset="-128"/>
              </a:defRPr>
            </a:lvl1pPr>
            <a:lvl2pPr marL="37931725" indent="-37474525" eaLnBrk="0" hangingPunct="0">
              <a:defRPr sz="3200">
                <a:solidFill>
                  <a:schemeClr val="tx1"/>
                </a:solidFill>
                <a:latin typeface="Helvetica" panose="020B0604020202020204" pitchFamily="34" charset="0"/>
                <a:ea typeface="ＭＳ Ｐゴシック" panose="020B0600070205080204" pitchFamily="34" charset="-128"/>
              </a:defRPr>
            </a:lvl2pPr>
            <a:lvl3pPr eaLnBrk="0" hangingPunct="0">
              <a:defRPr sz="3200">
                <a:solidFill>
                  <a:schemeClr val="tx1"/>
                </a:solidFill>
                <a:latin typeface="Helvetica" panose="020B0604020202020204" pitchFamily="34" charset="0"/>
                <a:ea typeface="ＭＳ Ｐゴシック" panose="020B0600070205080204" pitchFamily="34" charset="-128"/>
              </a:defRPr>
            </a:lvl3pPr>
            <a:lvl4pPr eaLnBrk="0" hangingPunct="0">
              <a:defRPr sz="3200">
                <a:solidFill>
                  <a:schemeClr val="tx1"/>
                </a:solidFill>
                <a:latin typeface="Helvetica" panose="020B0604020202020204" pitchFamily="34" charset="0"/>
                <a:ea typeface="ＭＳ Ｐゴシック" panose="020B0600070205080204" pitchFamily="34" charset="-128"/>
              </a:defRPr>
            </a:lvl4pPr>
            <a:lvl5pPr eaLnBrk="0" hangingPunct="0">
              <a:defRPr sz="3200">
                <a:solidFill>
                  <a:schemeClr val="tx1"/>
                </a:solidFill>
                <a:latin typeface="Helvetica" panose="020B0604020202020204" pitchFamily="34" charset="0"/>
                <a:ea typeface="ＭＳ Ｐゴシック" panose="020B0600070205080204" pitchFamily="34" charset="-128"/>
              </a:defRPr>
            </a:lvl5pPr>
            <a:lvl6pPr marL="457200" eaLnBrk="0" fontAlgn="base" hangingPunct="0">
              <a:spcBef>
                <a:spcPct val="0"/>
              </a:spcBef>
              <a:spcAft>
                <a:spcPct val="0"/>
              </a:spcAft>
              <a:defRPr sz="3200">
                <a:solidFill>
                  <a:schemeClr val="tx1"/>
                </a:solidFill>
                <a:latin typeface="Helvetica" panose="020B0604020202020204" pitchFamily="34" charset="0"/>
                <a:ea typeface="ＭＳ Ｐゴシック" panose="020B0600070205080204" pitchFamily="34" charset="-128"/>
              </a:defRPr>
            </a:lvl6pPr>
            <a:lvl7pPr marL="914400" eaLnBrk="0" fontAlgn="base" hangingPunct="0">
              <a:spcBef>
                <a:spcPct val="0"/>
              </a:spcBef>
              <a:spcAft>
                <a:spcPct val="0"/>
              </a:spcAft>
              <a:defRPr sz="3200">
                <a:solidFill>
                  <a:schemeClr val="tx1"/>
                </a:solidFill>
                <a:latin typeface="Helvetica"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3200">
                <a:solidFill>
                  <a:schemeClr val="tx1"/>
                </a:solidFill>
                <a:latin typeface="Helvetica"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3200">
                <a:solidFill>
                  <a:schemeClr val="tx1"/>
                </a:solidFill>
                <a:latin typeface="Helvetica" panose="020B0604020202020204" pitchFamily="34" charset="0"/>
                <a:ea typeface="ＭＳ Ｐゴシック" panose="020B0600070205080204" pitchFamily="34" charset="-128"/>
              </a:defRPr>
            </a:lvl9pPr>
          </a:lstStyle>
          <a:p>
            <a:pPr eaLnBrk="1" hangingPunct="1"/>
            <a:fld id="{B6815049-FA70-48DD-90CC-D79A2A5D5BBB}" type="slidenum">
              <a:rPr lang="en-US" altLang="en-US" sz="1200">
                <a:latin typeface="Calibri" panose="020F0502020204030204" pitchFamily="34" charset="0"/>
              </a:rPr>
              <a:pPr eaLnBrk="1" hangingPunct="1"/>
              <a:t>1</a:t>
            </a:fld>
            <a:endParaRPr lang="en-US" altLang="en-US" sz="1200">
              <a:latin typeface="Calibri" panose="020F0502020204030204" pitchFamily="34" charset="0"/>
            </a:endParaRPr>
          </a:p>
        </p:txBody>
      </p:sp>
    </p:spTree>
    <p:extLst>
      <p:ext uri="{BB962C8B-B14F-4D97-AF65-F5344CB8AC3E}">
        <p14:creationId xmlns:p14="http://schemas.microsoft.com/office/powerpoint/2010/main" val="30785387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125" y="10226678"/>
            <a:ext cx="32644556" cy="7054851"/>
          </a:xfrm>
        </p:spPr>
        <p:txBody>
          <a:bodyPr/>
          <a:lstStyle/>
          <a:p>
            <a:r>
              <a:rPr lang="en-US" smtClean="0"/>
              <a:t>Click to edit Master title style</a:t>
            </a:r>
            <a:endParaRPr lang="en-US"/>
          </a:p>
        </p:txBody>
      </p:sp>
      <p:sp>
        <p:nvSpPr>
          <p:cNvPr id="3" name="Subtitle 2"/>
          <p:cNvSpPr>
            <a:spLocks noGrp="1"/>
          </p:cNvSpPr>
          <p:nvPr>
            <p:ph type="subTitle" idx="1"/>
          </p:nvPr>
        </p:nvSpPr>
        <p:spPr>
          <a:xfrm>
            <a:off x="5760248" y="18653130"/>
            <a:ext cx="26884313" cy="8413751"/>
          </a:xfrm>
        </p:spPr>
        <p:txBody>
          <a:bodyPr/>
          <a:lstStyle>
            <a:lvl1pPr marL="0" indent="0" algn="ctr">
              <a:buNone/>
              <a:defRPr/>
            </a:lvl1pPr>
            <a:lvl2pPr marL="274334" indent="0" algn="ctr">
              <a:buNone/>
              <a:defRPr/>
            </a:lvl2pPr>
            <a:lvl3pPr marL="548667" indent="0" algn="ctr">
              <a:buNone/>
              <a:defRPr/>
            </a:lvl3pPr>
            <a:lvl4pPr marL="823001" indent="0" algn="ctr">
              <a:buNone/>
              <a:defRPr/>
            </a:lvl4pPr>
            <a:lvl5pPr marL="1097336" indent="0" algn="ctr">
              <a:buNone/>
              <a:defRPr/>
            </a:lvl5pPr>
            <a:lvl6pPr marL="1371669" indent="0" algn="ctr">
              <a:buNone/>
              <a:defRPr/>
            </a:lvl6pPr>
            <a:lvl7pPr marL="1646003" indent="0" algn="ctr">
              <a:buNone/>
              <a:defRPr/>
            </a:lvl7pPr>
            <a:lvl8pPr marL="1920336" indent="0" algn="ctr">
              <a:buNone/>
              <a:defRPr/>
            </a:lvl8pPr>
            <a:lvl9pPr marL="219467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1F3233BB-B5B2-493B-9D77-44B3B9ECFCF1}" type="slidenum">
              <a:rPr lang="en-US" altLang="en-US"/>
              <a:pPr/>
              <a:t>‹#›</a:t>
            </a:fld>
            <a:endParaRPr lang="en-US" altLang="en-US"/>
          </a:p>
        </p:txBody>
      </p:sp>
    </p:spTree>
    <p:extLst>
      <p:ext uri="{BB962C8B-B14F-4D97-AF65-F5344CB8AC3E}">
        <p14:creationId xmlns:p14="http://schemas.microsoft.com/office/powerpoint/2010/main" val="645051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70782543-5AA7-4843-932C-45C9DDE7CD49}" type="slidenum">
              <a:rPr lang="en-US" altLang="en-US"/>
              <a:pPr/>
              <a:t>‹#›</a:t>
            </a:fld>
            <a:endParaRPr lang="en-US" altLang="en-US"/>
          </a:p>
        </p:txBody>
      </p:sp>
    </p:spTree>
    <p:extLst>
      <p:ext uri="{BB962C8B-B14F-4D97-AF65-F5344CB8AC3E}">
        <p14:creationId xmlns:p14="http://schemas.microsoft.com/office/powerpoint/2010/main" val="992323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364137" y="2925768"/>
            <a:ext cx="8160544" cy="263350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880126" y="2925768"/>
            <a:ext cx="24369713" cy="263350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8F6C2A54-85DF-41BA-AC71-88A07E70C939}" type="slidenum">
              <a:rPr lang="en-US" altLang="en-US"/>
              <a:pPr/>
              <a:t>‹#›</a:t>
            </a:fld>
            <a:endParaRPr lang="en-US" altLang="en-US"/>
          </a:p>
        </p:txBody>
      </p:sp>
    </p:spTree>
    <p:extLst>
      <p:ext uri="{BB962C8B-B14F-4D97-AF65-F5344CB8AC3E}">
        <p14:creationId xmlns:p14="http://schemas.microsoft.com/office/powerpoint/2010/main" val="210361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8493AE1C-2426-4589-BF5E-B71E1DFA19C5}" type="slidenum">
              <a:rPr lang="en-US" altLang="en-US"/>
              <a:pPr/>
              <a:t>‹#›</a:t>
            </a:fld>
            <a:endParaRPr lang="en-US" altLang="en-US"/>
          </a:p>
        </p:txBody>
      </p:sp>
    </p:spTree>
    <p:extLst>
      <p:ext uri="{BB962C8B-B14F-4D97-AF65-F5344CB8AC3E}">
        <p14:creationId xmlns:p14="http://schemas.microsoft.com/office/powerpoint/2010/main" val="2501318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33714" y="21153443"/>
            <a:ext cx="32644556" cy="6537326"/>
          </a:xfrm>
        </p:spPr>
        <p:txBody>
          <a:bodyPr anchor="t"/>
          <a:lstStyle>
            <a:lvl1pPr algn="l">
              <a:defRPr sz="2400" b="1" cap="all"/>
            </a:lvl1pPr>
          </a:lstStyle>
          <a:p>
            <a:r>
              <a:rPr lang="en-US" smtClean="0"/>
              <a:t>Click to edit Master title style</a:t>
            </a:r>
            <a:endParaRPr lang="en-US"/>
          </a:p>
        </p:txBody>
      </p:sp>
      <p:sp>
        <p:nvSpPr>
          <p:cNvPr id="3" name="Text Placeholder 2"/>
          <p:cNvSpPr>
            <a:spLocks noGrp="1"/>
          </p:cNvSpPr>
          <p:nvPr>
            <p:ph type="body" idx="1"/>
          </p:nvPr>
        </p:nvSpPr>
        <p:spPr>
          <a:xfrm>
            <a:off x="3033714" y="13952540"/>
            <a:ext cx="32644556" cy="7200900"/>
          </a:xfrm>
        </p:spPr>
        <p:txBody>
          <a:bodyPr anchor="b"/>
          <a:lstStyle>
            <a:lvl1pPr marL="0" indent="0">
              <a:buNone/>
              <a:defRPr sz="1200"/>
            </a:lvl1pPr>
            <a:lvl2pPr marL="274334" indent="0">
              <a:buNone/>
              <a:defRPr sz="1080"/>
            </a:lvl2pPr>
            <a:lvl3pPr marL="548667" indent="0">
              <a:buNone/>
              <a:defRPr sz="960"/>
            </a:lvl3pPr>
            <a:lvl4pPr marL="823001" indent="0">
              <a:buNone/>
              <a:defRPr sz="840"/>
            </a:lvl4pPr>
            <a:lvl5pPr marL="1097336" indent="0">
              <a:buNone/>
              <a:defRPr sz="840"/>
            </a:lvl5pPr>
            <a:lvl6pPr marL="1371669" indent="0">
              <a:buNone/>
              <a:defRPr sz="840"/>
            </a:lvl6pPr>
            <a:lvl7pPr marL="1646003" indent="0">
              <a:buNone/>
              <a:defRPr sz="840"/>
            </a:lvl7pPr>
            <a:lvl8pPr marL="1920336" indent="0">
              <a:buNone/>
              <a:defRPr sz="840"/>
            </a:lvl8pPr>
            <a:lvl9pPr marL="2194670" indent="0">
              <a:buNone/>
              <a:defRPr sz="84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EC448B54-A34D-480B-9719-4653FA0CDB3B}" type="slidenum">
              <a:rPr lang="en-US" altLang="en-US"/>
              <a:pPr/>
              <a:t>‹#›</a:t>
            </a:fld>
            <a:endParaRPr lang="en-US" altLang="en-US"/>
          </a:p>
        </p:txBody>
      </p:sp>
    </p:spTree>
    <p:extLst>
      <p:ext uri="{BB962C8B-B14F-4D97-AF65-F5344CB8AC3E}">
        <p14:creationId xmlns:p14="http://schemas.microsoft.com/office/powerpoint/2010/main" val="1903257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880124" y="9510716"/>
            <a:ext cx="16265128" cy="19750086"/>
          </a:xfrm>
        </p:spPr>
        <p:txBody>
          <a:bodyPr/>
          <a:lstStyle>
            <a:lvl1pPr>
              <a:defRPr sz="1680"/>
            </a:lvl1pPr>
            <a:lvl2pPr>
              <a:defRPr sz="1440"/>
            </a:lvl2pPr>
            <a:lvl3pPr>
              <a:defRPr sz="1200"/>
            </a:lvl3pPr>
            <a:lvl4pPr>
              <a:defRPr sz="1080"/>
            </a:lvl4pPr>
            <a:lvl5pPr>
              <a:defRPr sz="1080"/>
            </a:lvl5pPr>
            <a:lvl6pPr>
              <a:defRPr sz="1080"/>
            </a:lvl6pPr>
            <a:lvl7pPr>
              <a:defRPr sz="1080"/>
            </a:lvl7pPr>
            <a:lvl8pPr>
              <a:defRPr sz="1080"/>
            </a:lvl8pPr>
            <a:lvl9pPr>
              <a:defRPr sz="108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9259551" y="9510716"/>
            <a:ext cx="16265128" cy="19750086"/>
          </a:xfrm>
        </p:spPr>
        <p:txBody>
          <a:bodyPr/>
          <a:lstStyle>
            <a:lvl1pPr>
              <a:defRPr sz="1680"/>
            </a:lvl1pPr>
            <a:lvl2pPr>
              <a:defRPr sz="1440"/>
            </a:lvl2pPr>
            <a:lvl3pPr>
              <a:defRPr sz="1200"/>
            </a:lvl3pPr>
            <a:lvl4pPr>
              <a:defRPr sz="1080"/>
            </a:lvl4pPr>
            <a:lvl5pPr>
              <a:defRPr sz="1080"/>
            </a:lvl5pPr>
            <a:lvl6pPr>
              <a:defRPr sz="1080"/>
            </a:lvl6pPr>
            <a:lvl7pPr>
              <a:defRPr sz="1080"/>
            </a:lvl7pPr>
            <a:lvl8pPr>
              <a:defRPr sz="1080"/>
            </a:lvl8pPr>
            <a:lvl9pPr>
              <a:defRPr sz="108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F6021179-CF4F-401C-9A3C-B7ADD5AB2566}" type="slidenum">
              <a:rPr lang="en-US" altLang="en-US"/>
              <a:pPr/>
              <a:t>‹#›</a:t>
            </a:fld>
            <a:endParaRPr lang="en-US" altLang="en-US"/>
          </a:p>
        </p:txBody>
      </p:sp>
    </p:spTree>
    <p:extLst>
      <p:ext uri="{BB962C8B-B14F-4D97-AF65-F5344CB8AC3E}">
        <p14:creationId xmlns:p14="http://schemas.microsoft.com/office/powerpoint/2010/main" val="4146137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20481" y="1317626"/>
            <a:ext cx="34563844"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920482" y="7369178"/>
            <a:ext cx="16968788" cy="3070226"/>
          </a:xfrm>
        </p:spPr>
        <p:txBody>
          <a:bodyPr anchor="b"/>
          <a:lstStyle>
            <a:lvl1pPr marL="0" indent="0">
              <a:buNone/>
              <a:defRPr sz="1440" b="1"/>
            </a:lvl1pPr>
            <a:lvl2pPr marL="274334" indent="0">
              <a:buNone/>
              <a:defRPr sz="1200" b="1"/>
            </a:lvl2pPr>
            <a:lvl3pPr marL="548667" indent="0">
              <a:buNone/>
              <a:defRPr sz="1080" b="1"/>
            </a:lvl3pPr>
            <a:lvl4pPr marL="823001" indent="0">
              <a:buNone/>
              <a:defRPr sz="960" b="1"/>
            </a:lvl4pPr>
            <a:lvl5pPr marL="1097336" indent="0">
              <a:buNone/>
              <a:defRPr sz="960" b="1"/>
            </a:lvl5pPr>
            <a:lvl6pPr marL="1371669" indent="0">
              <a:buNone/>
              <a:defRPr sz="960" b="1"/>
            </a:lvl6pPr>
            <a:lvl7pPr marL="1646003" indent="0">
              <a:buNone/>
              <a:defRPr sz="960" b="1"/>
            </a:lvl7pPr>
            <a:lvl8pPr marL="1920336" indent="0">
              <a:buNone/>
              <a:defRPr sz="960" b="1"/>
            </a:lvl8pPr>
            <a:lvl9pPr marL="2194670" indent="0">
              <a:buNone/>
              <a:defRPr sz="960" b="1"/>
            </a:lvl9pPr>
          </a:lstStyle>
          <a:p>
            <a:pPr lvl="0"/>
            <a:r>
              <a:rPr lang="en-US" smtClean="0"/>
              <a:t>Click to edit Master text styles</a:t>
            </a:r>
          </a:p>
        </p:txBody>
      </p:sp>
      <p:sp>
        <p:nvSpPr>
          <p:cNvPr id="4" name="Content Placeholder 3"/>
          <p:cNvSpPr>
            <a:spLocks noGrp="1"/>
          </p:cNvSpPr>
          <p:nvPr>
            <p:ph sz="half" idx="2"/>
          </p:nvPr>
        </p:nvSpPr>
        <p:spPr>
          <a:xfrm>
            <a:off x="1920482" y="10439400"/>
            <a:ext cx="16968788" cy="18965862"/>
          </a:xfrm>
        </p:spPr>
        <p:txBody>
          <a:bodyPr/>
          <a:lstStyle>
            <a:lvl1pPr>
              <a:defRPr sz="1440"/>
            </a:lvl1pPr>
            <a:lvl2pPr>
              <a:defRPr sz="1200"/>
            </a:lvl2pPr>
            <a:lvl3pPr>
              <a:defRPr sz="1080"/>
            </a:lvl3pPr>
            <a:lvl4pPr>
              <a:defRPr sz="960"/>
            </a:lvl4pPr>
            <a:lvl5pPr>
              <a:defRPr sz="960"/>
            </a:lvl5pPr>
            <a:lvl6pPr>
              <a:defRPr sz="960"/>
            </a:lvl6pPr>
            <a:lvl7pPr>
              <a:defRPr sz="960"/>
            </a:lvl7pPr>
            <a:lvl8pPr>
              <a:defRPr sz="960"/>
            </a:lvl8pPr>
            <a:lvl9pPr>
              <a:defRPr sz="96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9509584" y="7369178"/>
            <a:ext cx="16974741" cy="3070226"/>
          </a:xfrm>
        </p:spPr>
        <p:txBody>
          <a:bodyPr anchor="b"/>
          <a:lstStyle>
            <a:lvl1pPr marL="0" indent="0">
              <a:buNone/>
              <a:defRPr sz="1440" b="1"/>
            </a:lvl1pPr>
            <a:lvl2pPr marL="274334" indent="0">
              <a:buNone/>
              <a:defRPr sz="1200" b="1"/>
            </a:lvl2pPr>
            <a:lvl3pPr marL="548667" indent="0">
              <a:buNone/>
              <a:defRPr sz="1080" b="1"/>
            </a:lvl3pPr>
            <a:lvl4pPr marL="823001" indent="0">
              <a:buNone/>
              <a:defRPr sz="960" b="1"/>
            </a:lvl4pPr>
            <a:lvl5pPr marL="1097336" indent="0">
              <a:buNone/>
              <a:defRPr sz="960" b="1"/>
            </a:lvl5pPr>
            <a:lvl6pPr marL="1371669" indent="0">
              <a:buNone/>
              <a:defRPr sz="960" b="1"/>
            </a:lvl6pPr>
            <a:lvl7pPr marL="1646003" indent="0">
              <a:buNone/>
              <a:defRPr sz="960" b="1"/>
            </a:lvl7pPr>
            <a:lvl8pPr marL="1920336" indent="0">
              <a:buNone/>
              <a:defRPr sz="960" b="1"/>
            </a:lvl8pPr>
            <a:lvl9pPr marL="2194670" indent="0">
              <a:buNone/>
              <a:defRPr sz="960" b="1"/>
            </a:lvl9pPr>
          </a:lstStyle>
          <a:p>
            <a:pPr lvl="0"/>
            <a:r>
              <a:rPr lang="en-US" smtClean="0"/>
              <a:t>Click to edit Master text styles</a:t>
            </a:r>
          </a:p>
        </p:txBody>
      </p:sp>
      <p:sp>
        <p:nvSpPr>
          <p:cNvPr id="6" name="Content Placeholder 5"/>
          <p:cNvSpPr>
            <a:spLocks noGrp="1"/>
          </p:cNvSpPr>
          <p:nvPr>
            <p:ph sz="quarter" idx="4"/>
          </p:nvPr>
        </p:nvSpPr>
        <p:spPr>
          <a:xfrm>
            <a:off x="19509584" y="10439400"/>
            <a:ext cx="16974741" cy="18965862"/>
          </a:xfrm>
        </p:spPr>
        <p:txBody>
          <a:bodyPr/>
          <a:lstStyle>
            <a:lvl1pPr>
              <a:defRPr sz="1440"/>
            </a:lvl1pPr>
            <a:lvl2pPr>
              <a:defRPr sz="1200"/>
            </a:lvl2pPr>
            <a:lvl3pPr>
              <a:defRPr sz="1080"/>
            </a:lvl3pPr>
            <a:lvl4pPr>
              <a:defRPr sz="960"/>
            </a:lvl4pPr>
            <a:lvl5pPr>
              <a:defRPr sz="960"/>
            </a:lvl5pPr>
            <a:lvl6pPr>
              <a:defRPr sz="960"/>
            </a:lvl6pPr>
            <a:lvl7pPr>
              <a:defRPr sz="960"/>
            </a:lvl7pPr>
            <a:lvl8pPr>
              <a:defRPr sz="960"/>
            </a:lvl8pPr>
            <a:lvl9pPr>
              <a:defRPr sz="96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03BAF98F-4F7E-45C1-9156-2531BE7FEEE0}" type="slidenum">
              <a:rPr lang="en-US" altLang="en-US"/>
              <a:pPr/>
              <a:t>‹#›</a:t>
            </a:fld>
            <a:endParaRPr lang="en-US" altLang="en-US"/>
          </a:p>
        </p:txBody>
      </p:sp>
    </p:spTree>
    <p:extLst>
      <p:ext uri="{BB962C8B-B14F-4D97-AF65-F5344CB8AC3E}">
        <p14:creationId xmlns:p14="http://schemas.microsoft.com/office/powerpoint/2010/main" val="327573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5BEB14B9-F1B7-42B8-86D3-4DF94ADB3616}" type="slidenum">
              <a:rPr lang="en-US" altLang="en-US"/>
              <a:pPr/>
              <a:t>‹#›</a:t>
            </a:fld>
            <a:endParaRPr lang="en-US" altLang="en-US"/>
          </a:p>
        </p:txBody>
      </p:sp>
    </p:spTree>
    <p:extLst>
      <p:ext uri="{BB962C8B-B14F-4D97-AF65-F5344CB8AC3E}">
        <p14:creationId xmlns:p14="http://schemas.microsoft.com/office/powerpoint/2010/main" val="26614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A1991D6A-E7F9-4782-8450-85ACE34FE31D}" type="slidenum">
              <a:rPr lang="en-US" altLang="en-US"/>
              <a:pPr/>
              <a:t>‹#›</a:t>
            </a:fld>
            <a:endParaRPr lang="en-US" altLang="en-US"/>
          </a:p>
        </p:txBody>
      </p:sp>
    </p:spTree>
    <p:extLst>
      <p:ext uri="{BB962C8B-B14F-4D97-AF65-F5344CB8AC3E}">
        <p14:creationId xmlns:p14="http://schemas.microsoft.com/office/powerpoint/2010/main" val="2650611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483" y="1311278"/>
            <a:ext cx="12634913" cy="5576888"/>
          </a:xfrm>
        </p:spPr>
        <p:txBody>
          <a:bodyPr anchor="b"/>
          <a:lstStyle>
            <a:lvl1pPr algn="l">
              <a:defRPr sz="1200" b="1"/>
            </a:lvl1pPr>
          </a:lstStyle>
          <a:p>
            <a:r>
              <a:rPr lang="en-US" smtClean="0"/>
              <a:t>Click to edit Master title style</a:t>
            </a:r>
            <a:endParaRPr lang="en-US"/>
          </a:p>
        </p:txBody>
      </p:sp>
      <p:sp>
        <p:nvSpPr>
          <p:cNvPr id="3" name="Content Placeholder 2"/>
          <p:cNvSpPr>
            <a:spLocks noGrp="1"/>
          </p:cNvSpPr>
          <p:nvPr>
            <p:ph idx="1"/>
          </p:nvPr>
        </p:nvSpPr>
        <p:spPr>
          <a:xfrm>
            <a:off x="15014972" y="1311280"/>
            <a:ext cx="21469350" cy="28093988"/>
          </a:xfrm>
        </p:spPr>
        <p:txBody>
          <a:bodyPr/>
          <a:lstStyle>
            <a:lvl1pPr>
              <a:defRPr sz="1920"/>
            </a:lvl1pPr>
            <a:lvl2pPr>
              <a:defRPr sz="1680"/>
            </a:lvl2pPr>
            <a:lvl3pPr>
              <a:defRPr sz="144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920483" y="6888164"/>
            <a:ext cx="12634913" cy="22517100"/>
          </a:xfrm>
        </p:spPr>
        <p:txBody>
          <a:bodyPr/>
          <a:lstStyle>
            <a:lvl1pPr marL="0" indent="0">
              <a:buNone/>
              <a:defRPr sz="840"/>
            </a:lvl1pPr>
            <a:lvl2pPr marL="274334" indent="0">
              <a:buNone/>
              <a:defRPr sz="720"/>
            </a:lvl2pPr>
            <a:lvl3pPr marL="548667" indent="0">
              <a:buNone/>
              <a:defRPr sz="600"/>
            </a:lvl3pPr>
            <a:lvl4pPr marL="823001" indent="0">
              <a:buNone/>
              <a:defRPr sz="540"/>
            </a:lvl4pPr>
            <a:lvl5pPr marL="1097336" indent="0">
              <a:buNone/>
              <a:defRPr sz="540"/>
            </a:lvl5pPr>
            <a:lvl6pPr marL="1371669" indent="0">
              <a:buNone/>
              <a:defRPr sz="540"/>
            </a:lvl6pPr>
            <a:lvl7pPr marL="1646003" indent="0">
              <a:buNone/>
              <a:defRPr sz="540"/>
            </a:lvl7pPr>
            <a:lvl8pPr marL="1920336" indent="0">
              <a:buNone/>
              <a:defRPr sz="540"/>
            </a:lvl8pPr>
            <a:lvl9pPr marL="2194670" indent="0">
              <a:buNone/>
              <a:defRPr sz="54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86ADB759-0E3E-43BD-A252-CF85FEE2489D}" type="slidenum">
              <a:rPr lang="en-US" altLang="en-US"/>
              <a:pPr/>
              <a:t>‹#›</a:t>
            </a:fld>
            <a:endParaRPr lang="en-US" altLang="en-US"/>
          </a:p>
        </p:txBody>
      </p:sp>
    </p:spTree>
    <p:extLst>
      <p:ext uri="{BB962C8B-B14F-4D97-AF65-F5344CB8AC3E}">
        <p14:creationId xmlns:p14="http://schemas.microsoft.com/office/powerpoint/2010/main" val="3698838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27133" y="23042568"/>
            <a:ext cx="23043356" cy="2720975"/>
          </a:xfrm>
        </p:spPr>
        <p:txBody>
          <a:bodyPr anchor="b"/>
          <a:lstStyle>
            <a:lvl1pPr algn="l">
              <a:defRPr sz="1200" b="1"/>
            </a:lvl1pPr>
          </a:lstStyle>
          <a:p>
            <a:r>
              <a:rPr lang="en-US" smtClean="0"/>
              <a:t>Click to edit Master title style</a:t>
            </a:r>
            <a:endParaRPr lang="en-US"/>
          </a:p>
        </p:txBody>
      </p:sp>
      <p:sp>
        <p:nvSpPr>
          <p:cNvPr id="3" name="Picture Placeholder 2"/>
          <p:cNvSpPr>
            <a:spLocks noGrp="1"/>
          </p:cNvSpPr>
          <p:nvPr>
            <p:ph type="pic" idx="1"/>
          </p:nvPr>
        </p:nvSpPr>
        <p:spPr>
          <a:xfrm>
            <a:off x="7527133" y="2941640"/>
            <a:ext cx="23043356" cy="19750086"/>
          </a:xfrm>
        </p:spPr>
        <p:txBody>
          <a:bodyPr/>
          <a:lstStyle>
            <a:lvl1pPr marL="0" indent="0">
              <a:buNone/>
              <a:defRPr sz="1920"/>
            </a:lvl1pPr>
            <a:lvl2pPr marL="274334" indent="0">
              <a:buNone/>
              <a:defRPr sz="1680"/>
            </a:lvl2pPr>
            <a:lvl3pPr marL="548667" indent="0">
              <a:buNone/>
              <a:defRPr sz="1440"/>
            </a:lvl3pPr>
            <a:lvl4pPr marL="823001" indent="0">
              <a:buNone/>
              <a:defRPr sz="1200"/>
            </a:lvl4pPr>
            <a:lvl5pPr marL="1097336" indent="0">
              <a:buNone/>
              <a:defRPr sz="1200"/>
            </a:lvl5pPr>
            <a:lvl6pPr marL="1371669" indent="0">
              <a:buNone/>
              <a:defRPr sz="1200"/>
            </a:lvl6pPr>
            <a:lvl7pPr marL="1646003" indent="0">
              <a:buNone/>
              <a:defRPr sz="1200"/>
            </a:lvl7pPr>
            <a:lvl8pPr marL="1920336" indent="0">
              <a:buNone/>
              <a:defRPr sz="1200"/>
            </a:lvl8pPr>
            <a:lvl9pPr marL="2194670" indent="0">
              <a:buNone/>
              <a:defRPr sz="1200"/>
            </a:lvl9pPr>
          </a:lstStyle>
          <a:p>
            <a:pPr lvl="0"/>
            <a:endParaRPr lang="en-US" noProof="0" smtClean="0"/>
          </a:p>
        </p:txBody>
      </p:sp>
      <p:sp>
        <p:nvSpPr>
          <p:cNvPr id="4" name="Text Placeholder 3"/>
          <p:cNvSpPr>
            <a:spLocks noGrp="1"/>
          </p:cNvSpPr>
          <p:nvPr>
            <p:ph type="body" sz="half" idx="2"/>
          </p:nvPr>
        </p:nvSpPr>
        <p:spPr>
          <a:xfrm>
            <a:off x="7527133" y="25763540"/>
            <a:ext cx="23043356" cy="3862386"/>
          </a:xfrm>
        </p:spPr>
        <p:txBody>
          <a:bodyPr/>
          <a:lstStyle>
            <a:lvl1pPr marL="0" indent="0">
              <a:buNone/>
              <a:defRPr sz="840"/>
            </a:lvl1pPr>
            <a:lvl2pPr marL="274334" indent="0">
              <a:buNone/>
              <a:defRPr sz="720"/>
            </a:lvl2pPr>
            <a:lvl3pPr marL="548667" indent="0">
              <a:buNone/>
              <a:defRPr sz="600"/>
            </a:lvl3pPr>
            <a:lvl4pPr marL="823001" indent="0">
              <a:buNone/>
              <a:defRPr sz="540"/>
            </a:lvl4pPr>
            <a:lvl5pPr marL="1097336" indent="0">
              <a:buNone/>
              <a:defRPr sz="540"/>
            </a:lvl5pPr>
            <a:lvl6pPr marL="1371669" indent="0">
              <a:buNone/>
              <a:defRPr sz="540"/>
            </a:lvl6pPr>
            <a:lvl7pPr marL="1646003" indent="0">
              <a:buNone/>
              <a:defRPr sz="540"/>
            </a:lvl7pPr>
            <a:lvl8pPr marL="1920336" indent="0">
              <a:buNone/>
              <a:defRPr sz="540"/>
            </a:lvl8pPr>
            <a:lvl9pPr marL="2194670" indent="0">
              <a:buNone/>
              <a:defRPr sz="54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861E48BD-480A-4558-BF5A-4D75A0D10C33}" type="slidenum">
              <a:rPr lang="en-US" altLang="en-US"/>
              <a:pPr/>
              <a:t>‹#›</a:t>
            </a:fld>
            <a:endParaRPr lang="en-US" altLang="en-US"/>
          </a:p>
        </p:txBody>
      </p:sp>
    </p:spTree>
    <p:extLst>
      <p:ext uri="{BB962C8B-B14F-4D97-AF65-F5344CB8AC3E}">
        <p14:creationId xmlns:p14="http://schemas.microsoft.com/office/powerpoint/2010/main" val="714677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880360" y="2926080"/>
            <a:ext cx="3264408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2880360" y="9511194"/>
            <a:ext cx="32644080" cy="197496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2880360" y="29992320"/>
            <a:ext cx="8001000" cy="2194560"/>
          </a:xfrm>
          <a:prstGeom prst="rect">
            <a:avLst/>
          </a:prstGeom>
          <a:noFill/>
          <a:ln w="9525">
            <a:noFill/>
            <a:miter lim="800000"/>
            <a:headEnd/>
            <a:tailEnd/>
          </a:ln>
          <a:effectLst/>
        </p:spPr>
        <p:txBody>
          <a:bodyPr vert="horz" wrap="square" lIns="407557" tIns="203779" rIns="407557" bIns="203779" numCol="1" anchor="t" anchorCtr="0" compatLnSpc="1">
            <a:prstTxWarp prst="textNoShape">
              <a:avLst/>
            </a:prstTxWarp>
          </a:bodyPr>
          <a:lstStyle>
            <a:lvl1pPr>
              <a:defRPr sz="3720">
                <a:latin typeface="Times New Roman" charset="0"/>
                <a:ea typeface="ＭＳ Ｐゴシック" charset="0"/>
                <a:cs typeface="ＭＳ Ｐゴシック" charset="0"/>
              </a:defRPr>
            </a:lvl1pPr>
          </a:lstStyle>
          <a:p>
            <a:pPr>
              <a:defRPr/>
            </a:pPr>
            <a:endParaRPr lang="en-US"/>
          </a:p>
        </p:txBody>
      </p:sp>
      <p:sp>
        <p:nvSpPr>
          <p:cNvPr id="1029" name="Rectangle 5"/>
          <p:cNvSpPr>
            <a:spLocks noGrp="1" noChangeArrowheads="1"/>
          </p:cNvSpPr>
          <p:nvPr>
            <p:ph type="ftr" sz="quarter" idx="3"/>
          </p:nvPr>
        </p:nvSpPr>
        <p:spPr bwMode="auto">
          <a:xfrm>
            <a:off x="13121640" y="29992320"/>
            <a:ext cx="12161520" cy="2194560"/>
          </a:xfrm>
          <a:prstGeom prst="rect">
            <a:avLst/>
          </a:prstGeom>
          <a:noFill/>
          <a:ln w="9525">
            <a:noFill/>
            <a:miter lim="800000"/>
            <a:headEnd/>
            <a:tailEnd/>
          </a:ln>
          <a:effectLst/>
        </p:spPr>
        <p:txBody>
          <a:bodyPr vert="horz" wrap="square" lIns="407557" tIns="203779" rIns="407557" bIns="203779" numCol="1" anchor="t" anchorCtr="0" compatLnSpc="1">
            <a:prstTxWarp prst="textNoShape">
              <a:avLst/>
            </a:prstTxWarp>
          </a:bodyPr>
          <a:lstStyle>
            <a:lvl1pPr algn="ctr">
              <a:defRPr sz="3720">
                <a:latin typeface="Times New Roman" charset="0"/>
                <a:ea typeface="ＭＳ Ｐゴシック" charset="0"/>
                <a:cs typeface="ＭＳ Ｐゴシック" charset="0"/>
              </a:defRPr>
            </a:lvl1pPr>
          </a:lstStyle>
          <a:p>
            <a:pPr>
              <a:defRPr/>
            </a:pPr>
            <a:endParaRPr lang="en-US"/>
          </a:p>
        </p:txBody>
      </p:sp>
      <p:sp>
        <p:nvSpPr>
          <p:cNvPr id="1030" name="Rectangle 6"/>
          <p:cNvSpPr>
            <a:spLocks noGrp="1" noChangeArrowheads="1"/>
          </p:cNvSpPr>
          <p:nvPr>
            <p:ph type="sldNum" sz="quarter" idx="4"/>
          </p:nvPr>
        </p:nvSpPr>
        <p:spPr bwMode="auto">
          <a:xfrm>
            <a:off x="27523440" y="29992320"/>
            <a:ext cx="8001000" cy="2194560"/>
          </a:xfrm>
          <a:prstGeom prst="rect">
            <a:avLst/>
          </a:prstGeom>
          <a:noFill/>
          <a:ln w="9525">
            <a:noFill/>
            <a:miter lim="800000"/>
            <a:headEnd/>
            <a:tailEnd/>
          </a:ln>
          <a:effectLst/>
        </p:spPr>
        <p:txBody>
          <a:bodyPr vert="horz" wrap="square" lIns="407557" tIns="203779" rIns="407557" bIns="203779" numCol="1" anchor="t" anchorCtr="0" compatLnSpc="1">
            <a:prstTxWarp prst="textNoShape">
              <a:avLst/>
            </a:prstTxWarp>
          </a:bodyPr>
          <a:lstStyle>
            <a:lvl1pPr algn="r">
              <a:defRPr sz="3720">
                <a:latin typeface="Times New Roman" panose="02020603050405020304" pitchFamily="18" charset="0"/>
              </a:defRPr>
            </a:lvl1pPr>
          </a:lstStyle>
          <a:p>
            <a:fld id="{B8AF3E3A-3FA0-4568-A8B9-45B5AEBB0C4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445191" rtl="0" eaLnBrk="0" fontAlgn="base" hangingPunct="0">
        <a:spcBef>
          <a:spcPct val="0"/>
        </a:spcBef>
        <a:spcAft>
          <a:spcPct val="0"/>
        </a:spcAft>
        <a:defRPr sz="11760">
          <a:solidFill>
            <a:schemeClr val="tx2"/>
          </a:solidFill>
          <a:latin typeface="+mj-lt"/>
          <a:ea typeface="ＭＳ Ｐゴシック" pitchFamily="-65" charset="-128"/>
          <a:cs typeface="ＭＳ Ｐゴシック" pitchFamily="-65" charset="-128"/>
        </a:defRPr>
      </a:lvl1pPr>
      <a:lvl2pPr algn="ctr" defTabSz="2445191" rtl="0" eaLnBrk="0" fontAlgn="base" hangingPunct="0">
        <a:spcBef>
          <a:spcPct val="0"/>
        </a:spcBef>
        <a:spcAft>
          <a:spcPct val="0"/>
        </a:spcAft>
        <a:defRPr sz="11760">
          <a:solidFill>
            <a:schemeClr val="tx2"/>
          </a:solidFill>
          <a:latin typeface="Times New Roman" pitchFamily="-65" charset="0"/>
          <a:ea typeface="ＭＳ Ｐゴシック" pitchFamily="-65" charset="-128"/>
          <a:cs typeface="ＭＳ Ｐゴシック" pitchFamily="-65" charset="-128"/>
        </a:defRPr>
      </a:lvl2pPr>
      <a:lvl3pPr algn="ctr" defTabSz="2445191" rtl="0" eaLnBrk="0" fontAlgn="base" hangingPunct="0">
        <a:spcBef>
          <a:spcPct val="0"/>
        </a:spcBef>
        <a:spcAft>
          <a:spcPct val="0"/>
        </a:spcAft>
        <a:defRPr sz="11760">
          <a:solidFill>
            <a:schemeClr val="tx2"/>
          </a:solidFill>
          <a:latin typeface="Times New Roman" pitchFamily="-65" charset="0"/>
          <a:ea typeface="ＭＳ Ｐゴシック" pitchFamily="-65" charset="-128"/>
          <a:cs typeface="ＭＳ Ｐゴシック" pitchFamily="-65" charset="-128"/>
        </a:defRPr>
      </a:lvl3pPr>
      <a:lvl4pPr algn="ctr" defTabSz="2445191" rtl="0" eaLnBrk="0" fontAlgn="base" hangingPunct="0">
        <a:spcBef>
          <a:spcPct val="0"/>
        </a:spcBef>
        <a:spcAft>
          <a:spcPct val="0"/>
        </a:spcAft>
        <a:defRPr sz="11760">
          <a:solidFill>
            <a:schemeClr val="tx2"/>
          </a:solidFill>
          <a:latin typeface="Times New Roman" pitchFamily="-65" charset="0"/>
          <a:ea typeface="ＭＳ Ｐゴシック" pitchFamily="-65" charset="-128"/>
          <a:cs typeface="ＭＳ Ｐゴシック" pitchFamily="-65" charset="-128"/>
        </a:defRPr>
      </a:lvl4pPr>
      <a:lvl5pPr algn="ctr" defTabSz="2445191" rtl="0" eaLnBrk="0" fontAlgn="base" hangingPunct="0">
        <a:spcBef>
          <a:spcPct val="0"/>
        </a:spcBef>
        <a:spcAft>
          <a:spcPct val="0"/>
        </a:spcAft>
        <a:defRPr sz="11760">
          <a:solidFill>
            <a:schemeClr val="tx2"/>
          </a:solidFill>
          <a:latin typeface="Times New Roman" pitchFamily="-65" charset="0"/>
          <a:ea typeface="ＭＳ Ｐゴシック" pitchFamily="-65" charset="-128"/>
          <a:cs typeface="ＭＳ Ｐゴシック" pitchFamily="-65" charset="-128"/>
        </a:defRPr>
      </a:lvl5pPr>
      <a:lvl6pPr marL="274334" algn="ctr" defTabSz="2445191" rtl="0" fontAlgn="base">
        <a:spcBef>
          <a:spcPct val="0"/>
        </a:spcBef>
        <a:spcAft>
          <a:spcPct val="0"/>
        </a:spcAft>
        <a:defRPr sz="11760">
          <a:solidFill>
            <a:schemeClr val="tx2"/>
          </a:solidFill>
          <a:latin typeface="Times New Roman" pitchFamily="-65" charset="0"/>
        </a:defRPr>
      </a:lvl6pPr>
      <a:lvl7pPr marL="548667" algn="ctr" defTabSz="2445191" rtl="0" fontAlgn="base">
        <a:spcBef>
          <a:spcPct val="0"/>
        </a:spcBef>
        <a:spcAft>
          <a:spcPct val="0"/>
        </a:spcAft>
        <a:defRPr sz="11760">
          <a:solidFill>
            <a:schemeClr val="tx2"/>
          </a:solidFill>
          <a:latin typeface="Times New Roman" pitchFamily="-65" charset="0"/>
        </a:defRPr>
      </a:lvl7pPr>
      <a:lvl8pPr marL="823001" algn="ctr" defTabSz="2445191" rtl="0" fontAlgn="base">
        <a:spcBef>
          <a:spcPct val="0"/>
        </a:spcBef>
        <a:spcAft>
          <a:spcPct val="0"/>
        </a:spcAft>
        <a:defRPr sz="11760">
          <a:solidFill>
            <a:schemeClr val="tx2"/>
          </a:solidFill>
          <a:latin typeface="Times New Roman" pitchFamily="-65" charset="0"/>
        </a:defRPr>
      </a:lvl8pPr>
      <a:lvl9pPr marL="1097336" algn="ctr" defTabSz="2445191" rtl="0" fontAlgn="base">
        <a:spcBef>
          <a:spcPct val="0"/>
        </a:spcBef>
        <a:spcAft>
          <a:spcPct val="0"/>
        </a:spcAft>
        <a:defRPr sz="11760">
          <a:solidFill>
            <a:schemeClr val="tx2"/>
          </a:solidFill>
          <a:latin typeface="Times New Roman" pitchFamily="-65" charset="0"/>
        </a:defRPr>
      </a:lvl9pPr>
    </p:titleStyle>
    <p:bodyStyle>
      <a:lvl1pPr marL="917304" indent="-917304" algn="l" defTabSz="2445191" rtl="0" eaLnBrk="0" fontAlgn="base" hangingPunct="0">
        <a:spcBef>
          <a:spcPct val="20000"/>
        </a:spcBef>
        <a:spcAft>
          <a:spcPct val="0"/>
        </a:spcAft>
        <a:buChar char="•"/>
        <a:defRPr sz="8580">
          <a:solidFill>
            <a:schemeClr val="tx1"/>
          </a:solidFill>
          <a:latin typeface="+mn-lt"/>
          <a:ea typeface="ＭＳ Ｐゴシック" pitchFamily="-65" charset="-128"/>
          <a:cs typeface="ＭＳ Ｐゴシック" pitchFamily="-65" charset="-128"/>
        </a:defRPr>
      </a:lvl1pPr>
      <a:lvl2pPr marL="1987014" indent="-763943" algn="l" defTabSz="2445191" rtl="0" eaLnBrk="0" fontAlgn="base" hangingPunct="0">
        <a:spcBef>
          <a:spcPct val="20000"/>
        </a:spcBef>
        <a:spcAft>
          <a:spcPct val="0"/>
        </a:spcAft>
        <a:buChar char="–"/>
        <a:defRPr sz="7500">
          <a:solidFill>
            <a:schemeClr val="tx1"/>
          </a:solidFill>
          <a:latin typeface="+mn-lt"/>
          <a:ea typeface="ＭＳ Ｐゴシック" pitchFamily="-65" charset="-128"/>
        </a:defRPr>
      </a:lvl2pPr>
      <a:lvl3pPr marL="3056726" indent="-611535" algn="l" defTabSz="2445191" rtl="0" eaLnBrk="0" fontAlgn="base" hangingPunct="0">
        <a:spcBef>
          <a:spcPct val="20000"/>
        </a:spcBef>
        <a:spcAft>
          <a:spcPct val="0"/>
        </a:spcAft>
        <a:buChar char="•"/>
        <a:defRPr sz="6420">
          <a:solidFill>
            <a:schemeClr val="tx1"/>
          </a:solidFill>
          <a:latin typeface="+mn-lt"/>
          <a:ea typeface="ＭＳ Ｐゴシック" pitchFamily="-65" charset="-128"/>
        </a:defRPr>
      </a:lvl3pPr>
      <a:lvl4pPr marL="4279797" indent="-611535" algn="l" defTabSz="2445191" rtl="0" eaLnBrk="0" fontAlgn="base" hangingPunct="0">
        <a:spcBef>
          <a:spcPct val="20000"/>
        </a:spcBef>
        <a:spcAft>
          <a:spcPct val="0"/>
        </a:spcAft>
        <a:buChar char="–"/>
        <a:defRPr sz="5340">
          <a:solidFill>
            <a:schemeClr val="tx1"/>
          </a:solidFill>
          <a:latin typeface="+mn-lt"/>
          <a:ea typeface="ＭＳ Ｐゴシック" pitchFamily="-65" charset="-128"/>
        </a:defRPr>
      </a:lvl4pPr>
      <a:lvl5pPr marL="5501915" indent="-610584" algn="l" defTabSz="2445191" rtl="0" eaLnBrk="0" fontAlgn="base" hangingPunct="0">
        <a:spcBef>
          <a:spcPct val="20000"/>
        </a:spcBef>
        <a:spcAft>
          <a:spcPct val="0"/>
        </a:spcAft>
        <a:buChar char="»"/>
        <a:defRPr sz="5340">
          <a:solidFill>
            <a:schemeClr val="tx1"/>
          </a:solidFill>
          <a:latin typeface="+mn-lt"/>
          <a:ea typeface="ＭＳ Ｐゴシック" pitchFamily="-65" charset="-128"/>
        </a:defRPr>
      </a:lvl5pPr>
      <a:lvl6pPr marL="5776250" indent="-610584" algn="l" defTabSz="2445191" rtl="0" fontAlgn="base">
        <a:spcBef>
          <a:spcPct val="20000"/>
        </a:spcBef>
        <a:spcAft>
          <a:spcPct val="0"/>
        </a:spcAft>
        <a:buChar char="»"/>
        <a:defRPr sz="5340">
          <a:solidFill>
            <a:schemeClr val="tx1"/>
          </a:solidFill>
          <a:latin typeface="+mn-lt"/>
          <a:ea typeface="ＭＳ Ｐゴシック" pitchFamily="-65" charset="-128"/>
        </a:defRPr>
      </a:lvl6pPr>
      <a:lvl7pPr marL="6050583" indent="-610584" algn="l" defTabSz="2445191" rtl="0" fontAlgn="base">
        <a:spcBef>
          <a:spcPct val="20000"/>
        </a:spcBef>
        <a:spcAft>
          <a:spcPct val="0"/>
        </a:spcAft>
        <a:buChar char="»"/>
        <a:defRPr sz="5340">
          <a:solidFill>
            <a:schemeClr val="tx1"/>
          </a:solidFill>
          <a:latin typeface="+mn-lt"/>
          <a:ea typeface="ＭＳ Ｐゴシック" pitchFamily="-65" charset="-128"/>
        </a:defRPr>
      </a:lvl7pPr>
      <a:lvl8pPr marL="6324917" indent="-610584" algn="l" defTabSz="2445191" rtl="0" fontAlgn="base">
        <a:spcBef>
          <a:spcPct val="20000"/>
        </a:spcBef>
        <a:spcAft>
          <a:spcPct val="0"/>
        </a:spcAft>
        <a:buChar char="»"/>
        <a:defRPr sz="5340">
          <a:solidFill>
            <a:schemeClr val="tx1"/>
          </a:solidFill>
          <a:latin typeface="+mn-lt"/>
          <a:ea typeface="ＭＳ Ｐゴシック" pitchFamily="-65" charset="-128"/>
        </a:defRPr>
      </a:lvl8pPr>
      <a:lvl9pPr marL="6599250" indent="-610584" algn="l" defTabSz="2445191" rtl="0" fontAlgn="base">
        <a:spcBef>
          <a:spcPct val="20000"/>
        </a:spcBef>
        <a:spcAft>
          <a:spcPct val="0"/>
        </a:spcAft>
        <a:buChar char="»"/>
        <a:defRPr sz="5340">
          <a:solidFill>
            <a:schemeClr val="tx1"/>
          </a:solidFill>
          <a:latin typeface="+mn-lt"/>
          <a:ea typeface="ＭＳ Ｐゴシック" pitchFamily="-65" charset="-128"/>
        </a:defRPr>
      </a:lvl9pPr>
    </p:bodyStyle>
    <p:otherStyle>
      <a:defPPr>
        <a:defRPr lang="en-US"/>
      </a:defPPr>
      <a:lvl1pPr marL="0" algn="l" defTabSz="274334" rtl="0" eaLnBrk="1" latinLnBrk="0" hangingPunct="1">
        <a:defRPr sz="1080" kern="1200">
          <a:solidFill>
            <a:schemeClr val="tx1"/>
          </a:solidFill>
          <a:latin typeface="+mn-lt"/>
          <a:ea typeface="+mn-ea"/>
          <a:cs typeface="+mn-cs"/>
        </a:defRPr>
      </a:lvl1pPr>
      <a:lvl2pPr marL="274334" algn="l" defTabSz="274334" rtl="0" eaLnBrk="1" latinLnBrk="0" hangingPunct="1">
        <a:defRPr sz="1080" kern="1200">
          <a:solidFill>
            <a:schemeClr val="tx1"/>
          </a:solidFill>
          <a:latin typeface="+mn-lt"/>
          <a:ea typeface="+mn-ea"/>
          <a:cs typeface="+mn-cs"/>
        </a:defRPr>
      </a:lvl2pPr>
      <a:lvl3pPr marL="548667" algn="l" defTabSz="274334" rtl="0" eaLnBrk="1" latinLnBrk="0" hangingPunct="1">
        <a:defRPr sz="1080" kern="1200">
          <a:solidFill>
            <a:schemeClr val="tx1"/>
          </a:solidFill>
          <a:latin typeface="+mn-lt"/>
          <a:ea typeface="+mn-ea"/>
          <a:cs typeface="+mn-cs"/>
        </a:defRPr>
      </a:lvl3pPr>
      <a:lvl4pPr marL="823001" algn="l" defTabSz="274334" rtl="0" eaLnBrk="1" latinLnBrk="0" hangingPunct="1">
        <a:defRPr sz="1080" kern="1200">
          <a:solidFill>
            <a:schemeClr val="tx1"/>
          </a:solidFill>
          <a:latin typeface="+mn-lt"/>
          <a:ea typeface="+mn-ea"/>
          <a:cs typeface="+mn-cs"/>
        </a:defRPr>
      </a:lvl4pPr>
      <a:lvl5pPr marL="1097336" algn="l" defTabSz="274334" rtl="0" eaLnBrk="1" latinLnBrk="0" hangingPunct="1">
        <a:defRPr sz="1080" kern="1200">
          <a:solidFill>
            <a:schemeClr val="tx1"/>
          </a:solidFill>
          <a:latin typeface="+mn-lt"/>
          <a:ea typeface="+mn-ea"/>
          <a:cs typeface="+mn-cs"/>
        </a:defRPr>
      </a:lvl5pPr>
      <a:lvl6pPr marL="1371669" algn="l" defTabSz="274334" rtl="0" eaLnBrk="1" latinLnBrk="0" hangingPunct="1">
        <a:defRPr sz="1080" kern="1200">
          <a:solidFill>
            <a:schemeClr val="tx1"/>
          </a:solidFill>
          <a:latin typeface="+mn-lt"/>
          <a:ea typeface="+mn-ea"/>
          <a:cs typeface="+mn-cs"/>
        </a:defRPr>
      </a:lvl6pPr>
      <a:lvl7pPr marL="1646003" algn="l" defTabSz="274334" rtl="0" eaLnBrk="1" latinLnBrk="0" hangingPunct="1">
        <a:defRPr sz="1080" kern="1200">
          <a:solidFill>
            <a:schemeClr val="tx1"/>
          </a:solidFill>
          <a:latin typeface="+mn-lt"/>
          <a:ea typeface="+mn-ea"/>
          <a:cs typeface="+mn-cs"/>
        </a:defRPr>
      </a:lvl7pPr>
      <a:lvl8pPr marL="1920336" algn="l" defTabSz="274334" rtl="0" eaLnBrk="1" latinLnBrk="0" hangingPunct="1">
        <a:defRPr sz="1080" kern="1200">
          <a:solidFill>
            <a:schemeClr val="tx1"/>
          </a:solidFill>
          <a:latin typeface="+mn-lt"/>
          <a:ea typeface="+mn-ea"/>
          <a:cs typeface="+mn-cs"/>
        </a:defRPr>
      </a:lvl8pPr>
      <a:lvl9pPr marL="2194670" algn="l" defTabSz="274334" rtl="0" eaLnBrk="1" latinLnBrk="0" hangingPunct="1">
        <a:defRPr sz="1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3.xml"/><Relationship Id="rId3" Type="http://schemas.openxmlformats.org/officeDocument/2006/relationships/notesSlide" Target="../notesSlides/notesSlide1.xml"/><Relationship Id="rId7" Type="http://schemas.openxmlformats.org/officeDocument/2006/relationships/chart" Target="../charts/chart2.xml"/><Relationship Id="rId2" Type="http://schemas.openxmlformats.org/officeDocument/2006/relationships/slideLayout" Target="../slideLayouts/slideLayout7.xml"/><Relationship Id="rId1" Type="http://schemas.openxmlformats.org/officeDocument/2006/relationships/themeOverride" Target="../theme/themeOverride1.xml"/><Relationship Id="rId6" Type="http://schemas.openxmlformats.org/officeDocument/2006/relationships/chart" Target="../charts/chart1.xml"/><Relationship Id="rId11" Type="http://schemas.openxmlformats.org/officeDocument/2006/relationships/chart" Target="../charts/chart6.xml"/><Relationship Id="rId5" Type="http://schemas.openxmlformats.org/officeDocument/2006/relationships/image" Target="../media/image2.png"/><Relationship Id="rId10" Type="http://schemas.openxmlformats.org/officeDocument/2006/relationships/chart" Target="../charts/chart5.xml"/><Relationship Id="rId4" Type="http://schemas.openxmlformats.org/officeDocument/2006/relationships/image" Target="../media/image1.png"/><Relationship Id="rId9"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 name="Rectangle 60"/>
          <p:cNvSpPr>
            <a:spLocks noChangeArrowheads="1"/>
          </p:cNvSpPr>
          <p:nvPr/>
        </p:nvSpPr>
        <p:spPr bwMode="auto">
          <a:xfrm>
            <a:off x="6858000" y="5486400"/>
            <a:ext cx="24688800" cy="21945600"/>
          </a:xfrm>
          <a:prstGeom prst="rect">
            <a:avLst/>
          </a:prstGeom>
          <a:solidFill>
            <a:srgbClr val="DEEAF3"/>
          </a:solidFill>
          <a:ln w="9525">
            <a:solidFill>
              <a:srgbClr val="D8D8D8"/>
            </a:solidFill>
            <a:miter lim="800000"/>
            <a:headEnd/>
            <a:tailEnd/>
          </a:ln>
          <a:effectLst>
            <a:outerShdw blurRad="40000" dist="23000" dir="5400000" rotWithShape="0">
              <a:srgbClr val="808080">
                <a:alpha val="34999"/>
              </a:srgbClr>
            </a:outerShdw>
          </a:effectLst>
        </p:spPr>
        <p:txBody>
          <a:bodyPr anchor="ctr"/>
          <a:lstStyle/>
          <a:p>
            <a:pPr algn="ctr">
              <a:defRPr/>
            </a:pPr>
            <a:endParaRPr lang="en-US" sz="1355" dirty="0">
              <a:solidFill>
                <a:srgbClr val="FFFFFF"/>
              </a:solidFill>
              <a:latin typeface="+mn-lt"/>
              <a:ea typeface="ＭＳ Ｐゴシック" charset="0"/>
              <a:cs typeface="ＭＳ Ｐゴシック" charset="0"/>
            </a:endParaRPr>
          </a:p>
        </p:txBody>
      </p:sp>
      <p:sp>
        <p:nvSpPr>
          <p:cNvPr id="14339" name="Text Box 7"/>
          <p:cNvSpPr txBox="1">
            <a:spLocks noChangeArrowheads="1"/>
          </p:cNvSpPr>
          <p:nvPr/>
        </p:nvSpPr>
        <p:spPr bwMode="auto">
          <a:xfrm>
            <a:off x="7791931" y="9670875"/>
            <a:ext cx="5068253" cy="6099263"/>
          </a:xfrm>
          <a:prstGeom prst="rect">
            <a:avLst/>
          </a:prstGeom>
          <a:solidFill>
            <a:schemeClr val="bg1"/>
          </a:solidFill>
          <a:ln w="38100">
            <a:solidFill>
              <a:srgbClr val="000000"/>
            </a:solidFill>
            <a:round/>
            <a:headEnd/>
            <a:tailEnd/>
          </a:ln>
        </p:spPr>
        <p:txBody>
          <a:bodyPr lIns="548640" tIns="274320" rIns="548640" bIns="548640"/>
          <a:lstStyle>
            <a:lvl1pPr eaLnBrk="0" hangingPunct="0">
              <a:tabLst>
                <a:tab pos="500063" algn="l"/>
              </a:tabLst>
              <a:defRPr sz="3200">
                <a:solidFill>
                  <a:schemeClr val="tx1"/>
                </a:solidFill>
                <a:latin typeface="Helvetica" panose="020B0604020202020204" pitchFamily="34" charset="0"/>
                <a:ea typeface="ＭＳ Ｐゴシック" panose="020B0600070205080204" pitchFamily="34" charset="-128"/>
              </a:defRPr>
            </a:lvl1pPr>
            <a:lvl2pPr marL="37931725" indent="-37474525" eaLnBrk="0" hangingPunct="0">
              <a:tabLst>
                <a:tab pos="500063" algn="l"/>
              </a:tabLst>
              <a:defRPr sz="3200">
                <a:solidFill>
                  <a:schemeClr val="tx1"/>
                </a:solidFill>
                <a:latin typeface="Helvetica" panose="020B0604020202020204" pitchFamily="34" charset="0"/>
                <a:ea typeface="ＭＳ Ｐゴシック" panose="020B0600070205080204" pitchFamily="34" charset="-128"/>
              </a:defRPr>
            </a:lvl2pPr>
            <a:lvl3pPr eaLnBrk="0" hangingPunct="0">
              <a:tabLst>
                <a:tab pos="500063" algn="l"/>
              </a:tabLst>
              <a:defRPr sz="3200">
                <a:solidFill>
                  <a:schemeClr val="tx1"/>
                </a:solidFill>
                <a:latin typeface="Helvetica" panose="020B0604020202020204" pitchFamily="34" charset="0"/>
                <a:ea typeface="ＭＳ Ｐゴシック" panose="020B0600070205080204" pitchFamily="34" charset="-128"/>
              </a:defRPr>
            </a:lvl3pPr>
            <a:lvl4pPr eaLnBrk="0" hangingPunct="0">
              <a:tabLst>
                <a:tab pos="500063" algn="l"/>
              </a:tabLst>
              <a:defRPr sz="3200">
                <a:solidFill>
                  <a:schemeClr val="tx1"/>
                </a:solidFill>
                <a:latin typeface="Helvetica" panose="020B0604020202020204" pitchFamily="34" charset="0"/>
                <a:ea typeface="ＭＳ Ｐゴシック" panose="020B0600070205080204" pitchFamily="34" charset="-128"/>
              </a:defRPr>
            </a:lvl4pPr>
            <a:lvl5pPr eaLnBrk="0" hangingPunct="0">
              <a:tabLst>
                <a:tab pos="500063" algn="l"/>
              </a:tabLst>
              <a:defRPr sz="3200">
                <a:solidFill>
                  <a:schemeClr val="tx1"/>
                </a:solidFill>
                <a:latin typeface="Helvetica" panose="020B0604020202020204" pitchFamily="34" charset="0"/>
                <a:ea typeface="ＭＳ Ｐゴシック" panose="020B0600070205080204" pitchFamily="34" charset="-128"/>
              </a:defRPr>
            </a:lvl5pPr>
            <a:lvl6pPr marL="457200" eaLnBrk="0" fontAlgn="base" hangingPunct="0">
              <a:spcBef>
                <a:spcPct val="0"/>
              </a:spcBef>
              <a:spcAft>
                <a:spcPct val="0"/>
              </a:spcAft>
              <a:tabLst>
                <a:tab pos="500063" algn="l"/>
              </a:tabLst>
              <a:defRPr sz="3200">
                <a:solidFill>
                  <a:schemeClr val="tx1"/>
                </a:solidFill>
                <a:latin typeface="Helvetica" panose="020B0604020202020204" pitchFamily="34" charset="0"/>
                <a:ea typeface="ＭＳ Ｐゴシック" panose="020B0600070205080204" pitchFamily="34" charset="-128"/>
              </a:defRPr>
            </a:lvl6pPr>
            <a:lvl7pPr marL="914400" eaLnBrk="0" fontAlgn="base" hangingPunct="0">
              <a:spcBef>
                <a:spcPct val="0"/>
              </a:spcBef>
              <a:spcAft>
                <a:spcPct val="0"/>
              </a:spcAft>
              <a:tabLst>
                <a:tab pos="500063" algn="l"/>
              </a:tabLst>
              <a:defRPr sz="3200">
                <a:solidFill>
                  <a:schemeClr val="tx1"/>
                </a:solidFill>
                <a:latin typeface="Helvetica" panose="020B0604020202020204" pitchFamily="34" charset="0"/>
                <a:ea typeface="ＭＳ Ｐゴシック" panose="020B0600070205080204" pitchFamily="34" charset="-128"/>
              </a:defRPr>
            </a:lvl7pPr>
            <a:lvl8pPr marL="1371600" eaLnBrk="0" fontAlgn="base" hangingPunct="0">
              <a:spcBef>
                <a:spcPct val="0"/>
              </a:spcBef>
              <a:spcAft>
                <a:spcPct val="0"/>
              </a:spcAft>
              <a:tabLst>
                <a:tab pos="500063" algn="l"/>
              </a:tabLst>
              <a:defRPr sz="3200">
                <a:solidFill>
                  <a:schemeClr val="tx1"/>
                </a:solidFill>
                <a:latin typeface="Helvetica" panose="020B0604020202020204" pitchFamily="34" charset="0"/>
                <a:ea typeface="ＭＳ Ｐゴシック" panose="020B0600070205080204" pitchFamily="34" charset="-128"/>
              </a:defRPr>
            </a:lvl8pPr>
            <a:lvl9pPr marL="1828800" eaLnBrk="0" fontAlgn="base" hangingPunct="0">
              <a:spcBef>
                <a:spcPct val="0"/>
              </a:spcBef>
              <a:spcAft>
                <a:spcPct val="0"/>
              </a:spcAft>
              <a:tabLst>
                <a:tab pos="500063" algn="l"/>
              </a:tabLst>
              <a:defRPr sz="3200">
                <a:solidFill>
                  <a:schemeClr val="tx1"/>
                </a:solidFill>
                <a:latin typeface="Helvetica" panose="020B0604020202020204" pitchFamily="34" charset="0"/>
                <a:ea typeface="ＭＳ Ｐゴシック" panose="020B0600070205080204" pitchFamily="34" charset="-128"/>
              </a:defRPr>
            </a:lvl9pPr>
          </a:lstStyle>
          <a:p>
            <a:pPr algn="just" eaLnBrk="1" hangingPunct="1">
              <a:spcBef>
                <a:spcPct val="50000"/>
              </a:spcBef>
            </a:pPr>
            <a:r>
              <a:rPr lang="en-US" altLang="en-US" sz="2880" b="1" dirty="0">
                <a:latin typeface="Calibri" panose="020F0502020204030204" pitchFamily="34" charset="0"/>
              </a:rPr>
              <a:t>Abstract</a:t>
            </a:r>
          </a:p>
          <a:p>
            <a:pPr eaLnBrk="1" hangingPunct="1">
              <a:spcBef>
                <a:spcPct val="10000"/>
              </a:spcBef>
            </a:pPr>
            <a:r>
              <a:rPr lang="en-US" altLang="en-US" sz="1800" dirty="0">
                <a:cs typeface="Helvetica" panose="020B0604020202020204" pitchFamily="34" charset="0"/>
              </a:rPr>
              <a:t>Do people give more favorable ratings of renewable energy when they are aware that they will be comparing it to non-renewable energy? Here we find that renewable and non-renewable energy are evaluated differently depending on if participants are in a within or between subjects condition. Particularly, when participants were in a between subjects condition they evaluated non-renewable energy as being more powerful, stronger, more intense, of higher quality, as well as show a greater willingness to pay. On the other hand, when participants were in a within subjects condition they evaluated renewable energy as being better than non-renewable energy on such dimensions. </a:t>
            </a:r>
          </a:p>
          <a:p>
            <a:pPr eaLnBrk="1" hangingPunct="1">
              <a:spcBef>
                <a:spcPct val="10000"/>
              </a:spcBef>
            </a:pPr>
            <a:endParaRPr lang="en-US" altLang="en-US" sz="1680" i="1" dirty="0">
              <a:solidFill>
                <a:schemeClr val="accent2"/>
              </a:solidFill>
              <a:latin typeface="Times New Roman" panose="02020603050405020304" pitchFamily="18" charset="0"/>
            </a:endParaRPr>
          </a:p>
          <a:p>
            <a:pPr eaLnBrk="1" hangingPunct="1">
              <a:spcBef>
                <a:spcPct val="10000"/>
              </a:spcBef>
            </a:pPr>
            <a:endParaRPr lang="en-US" altLang="en-US" sz="1680" dirty="0">
              <a:latin typeface="Times New Roman" panose="02020603050405020304" pitchFamily="18" charset="0"/>
            </a:endParaRPr>
          </a:p>
        </p:txBody>
      </p:sp>
      <p:sp>
        <p:nvSpPr>
          <p:cNvPr id="14340" name="Text Box 11"/>
          <p:cNvSpPr txBox="1">
            <a:spLocks noChangeArrowheads="1"/>
          </p:cNvSpPr>
          <p:nvPr/>
        </p:nvSpPr>
        <p:spPr bwMode="auto">
          <a:xfrm>
            <a:off x="7820029" y="20498527"/>
            <a:ext cx="5068253" cy="6070283"/>
          </a:xfrm>
          <a:prstGeom prst="rect">
            <a:avLst/>
          </a:prstGeom>
          <a:solidFill>
            <a:schemeClr val="bg1"/>
          </a:solidFill>
          <a:ln w="38100">
            <a:solidFill>
              <a:srgbClr val="000000"/>
            </a:solidFill>
            <a:round/>
            <a:headEnd/>
            <a:tailEnd/>
          </a:ln>
        </p:spPr>
        <p:txBody>
          <a:bodyPr lIns="548640" tIns="274320" rIns="548640" bIns="548640"/>
          <a:lstStyle>
            <a:lvl1pPr eaLnBrk="0" hangingPunct="0">
              <a:tabLst>
                <a:tab pos="508000" algn="l"/>
              </a:tabLst>
              <a:defRPr sz="3200">
                <a:solidFill>
                  <a:schemeClr val="tx1"/>
                </a:solidFill>
                <a:latin typeface="Helvetica" panose="020B0604020202020204" pitchFamily="34" charset="0"/>
                <a:ea typeface="ＭＳ Ｐゴシック" panose="020B0600070205080204" pitchFamily="34" charset="-128"/>
              </a:defRPr>
            </a:lvl1pPr>
            <a:lvl2pPr marL="37931725" indent="-37474525" eaLnBrk="0" hangingPunct="0">
              <a:tabLst>
                <a:tab pos="508000" algn="l"/>
              </a:tabLst>
              <a:defRPr sz="3200">
                <a:solidFill>
                  <a:schemeClr val="tx1"/>
                </a:solidFill>
                <a:latin typeface="Helvetica" panose="020B0604020202020204" pitchFamily="34" charset="0"/>
                <a:ea typeface="ＭＳ Ｐゴシック" panose="020B0600070205080204" pitchFamily="34" charset="-128"/>
              </a:defRPr>
            </a:lvl2pPr>
            <a:lvl3pPr eaLnBrk="0" hangingPunct="0">
              <a:tabLst>
                <a:tab pos="508000" algn="l"/>
              </a:tabLst>
              <a:defRPr sz="3200">
                <a:solidFill>
                  <a:schemeClr val="tx1"/>
                </a:solidFill>
                <a:latin typeface="Helvetica" panose="020B0604020202020204" pitchFamily="34" charset="0"/>
                <a:ea typeface="ＭＳ Ｐゴシック" panose="020B0600070205080204" pitchFamily="34" charset="-128"/>
              </a:defRPr>
            </a:lvl3pPr>
            <a:lvl4pPr eaLnBrk="0" hangingPunct="0">
              <a:tabLst>
                <a:tab pos="508000" algn="l"/>
              </a:tabLst>
              <a:defRPr sz="3200">
                <a:solidFill>
                  <a:schemeClr val="tx1"/>
                </a:solidFill>
                <a:latin typeface="Helvetica" panose="020B0604020202020204" pitchFamily="34" charset="0"/>
                <a:ea typeface="ＭＳ Ｐゴシック" panose="020B0600070205080204" pitchFamily="34" charset="-128"/>
              </a:defRPr>
            </a:lvl4pPr>
            <a:lvl5pPr eaLnBrk="0" hangingPunct="0">
              <a:tabLst>
                <a:tab pos="508000" algn="l"/>
              </a:tabLst>
              <a:defRPr sz="3200">
                <a:solidFill>
                  <a:schemeClr val="tx1"/>
                </a:solidFill>
                <a:latin typeface="Helvetica" panose="020B0604020202020204" pitchFamily="34" charset="0"/>
                <a:ea typeface="ＭＳ Ｐゴシック" panose="020B0600070205080204" pitchFamily="34" charset="-128"/>
              </a:defRPr>
            </a:lvl5pPr>
            <a:lvl6pPr marL="457200" eaLnBrk="0" fontAlgn="base" hangingPunct="0">
              <a:spcBef>
                <a:spcPct val="0"/>
              </a:spcBef>
              <a:spcAft>
                <a:spcPct val="0"/>
              </a:spcAft>
              <a:tabLst>
                <a:tab pos="508000" algn="l"/>
              </a:tabLst>
              <a:defRPr sz="3200">
                <a:solidFill>
                  <a:schemeClr val="tx1"/>
                </a:solidFill>
                <a:latin typeface="Helvetica" panose="020B0604020202020204" pitchFamily="34" charset="0"/>
                <a:ea typeface="ＭＳ Ｐゴシック" panose="020B0600070205080204" pitchFamily="34" charset="-128"/>
              </a:defRPr>
            </a:lvl6pPr>
            <a:lvl7pPr marL="914400" eaLnBrk="0" fontAlgn="base" hangingPunct="0">
              <a:spcBef>
                <a:spcPct val="0"/>
              </a:spcBef>
              <a:spcAft>
                <a:spcPct val="0"/>
              </a:spcAft>
              <a:tabLst>
                <a:tab pos="508000" algn="l"/>
              </a:tabLst>
              <a:defRPr sz="3200">
                <a:solidFill>
                  <a:schemeClr val="tx1"/>
                </a:solidFill>
                <a:latin typeface="Helvetica" panose="020B0604020202020204" pitchFamily="34" charset="0"/>
                <a:ea typeface="ＭＳ Ｐゴシック" panose="020B0600070205080204" pitchFamily="34" charset="-128"/>
              </a:defRPr>
            </a:lvl7pPr>
            <a:lvl8pPr marL="1371600" eaLnBrk="0" fontAlgn="base" hangingPunct="0">
              <a:spcBef>
                <a:spcPct val="0"/>
              </a:spcBef>
              <a:spcAft>
                <a:spcPct val="0"/>
              </a:spcAft>
              <a:tabLst>
                <a:tab pos="508000" algn="l"/>
              </a:tabLst>
              <a:defRPr sz="3200">
                <a:solidFill>
                  <a:schemeClr val="tx1"/>
                </a:solidFill>
                <a:latin typeface="Helvetica" panose="020B0604020202020204" pitchFamily="34" charset="0"/>
                <a:ea typeface="ＭＳ Ｐゴシック" panose="020B0600070205080204" pitchFamily="34" charset="-128"/>
              </a:defRPr>
            </a:lvl8pPr>
            <a:lvl9pPr marL="1828800" eaLnBrk="0" fontAlgn="base" hangingPunct="0">
              <a:spcBef>
                <a:spcPct val="0"/>
              </a:spcBef>
              <a:spcAft>
                <a:spcPct val="0"/>
              </a:spcAft>
              <a:tabLst>
                <a:tab pos="508000" algn="l"/>
              </a:tabLst>
              <a:defRPr sz="3200">
                <a:solidFill>
                  <a:schemeClr val="tx1"/>
                </a:solidFill>
                <a:latin typeface="Helvetica" panose="020B0604020202020204" pitchFamily="34" charset="0"/>
                <a:ea typeface="ＭＳ Ｐゴシック" panose="020B0600070205080204" pitchFamily="34" charset="-128"/>
              </a:defRPr>
            </a:lvl9pPr>
          </a:lstStyle>
          <a:p>
            <a:pPr algn="just" eaLnBrk="1" hangingPunct="1">
              <a:spcBef>
                <a:spcPct val="50000"/>
              </a:spcBef>
            </a:pPr>
            <a:r>
              <a:rPr lang="en-US" altLang="en-US" sz="2640" b="1" dirty="0">
                <a:solidFill>
                  <a:srgbClr val="000000"/>
                </a:solidFill>
                <a:latin typeface="Calibri" panose="020F0502020204030204" pitchFamily="34" charset="0"/>
              </a:rPr>
              <a:t>Methods</a:t>
            </a:r>
          </a:p>
          <a:p>
            <a:pPr algn="just" eaLnBrk="1" hangingPunct="1">
              <a:spcBef>
                <a:spcPct val="50000"/>
              </a:spcBef>
            </a:pPr>
            <a:r>
              <a:rPr lang="en-US" altLang="en-US" sz="1440" dirty="0">
                <a:solidFill>
                  <a:srgbClr val="FF8000"/>
                </a:solidFill>
                <a:cs typeface="Helvetica" panose="020B0604020202020204" pitchFamily="34" charset="0"/>
              </a:rPr>
              <a:t>	</a:t>
            </a:r>
            <a:endParaRPr lang="en-US" altLang="en-US" sz="1440" dirty="0">
              <a:cs typeface="Helvetica" panose="020B0604020202020204" pitchFamily="34" charset="0"/>
            </a:endParaRPr>
          </a:p>
          <a:p>
            <a:pPr eaLnBrk="1" hangingPunct="1">
              <a:spcBef>
                <a:spcPct val="10000"/>
              </a:spcBef>
              <a:buFont typeface="Arial" panose="020B0604020202020204" pitchFamily="34" charset="0"/>
              <a:buChar char="•"/>
            </a:pPr>
            <a:r>
              <a:rPr lang="en-US" altLang="en-US" sz="1440" dirty="0">
                <a:cs typeface="Helvetica" panose="020B0604020202020204" pitchFamily="34" charset="0"/>
              </a:rPr>
              <a:t> </a:t>
            </a:r>
            <a:r>
              <a:rPr lang="en-US" altLang="en-US" sz="1800" dirty="0">
                <a:cs typeface="Helvetica" panose="020B0604020202020204" pitchFamily="34" charset="0"/>
              </a:rPr>
              <a:t>Participants were shown a flashlight containing batteries that were charged with either renewable (hydro) or non-renewable (coal) energy.</a:t>
            </a:r>
          </a:p>
          <a:p>
            <a:pPr eaLnBrk="1" hangingPunct="1">
              <a:spcBef>
                <a:spcPct val="10000"/>
              </a:spcBef>
              <a:buFont typeface="Arial" panose="020B0604020202020204" pitchFamily="34" charset="0"/>
              <a:buChar char="•"/>
            </a:pPr>
            <a:endParaRPr lang="en-US" altLang="en-US" sz="1440" dirty="0">
              <a:cs typeface="Helvetica" panose="020B0604020202020204" pitchFamily="34" charset="0"/>
            </a:endParaRPr>
          </a:p>
          <a:p>
            <a:pPr eaLnBrk="1" hangingPunct="1">
              <a:spcBef>
                <a:spcPct val="10000"/>
              </a:spcBef>
              <a:buFont typeface="Arial" panose="020B0604020202020204" pitchFamily="34" charset="0"/>
              <a:buChar char="•"/>
            </a:pPr>
            <a:r>
              <a:rPr lang="en-US" altLang="en-US" sz="1800" dirty="0">
                <a:cs typeface="Helvetica" panose="020B0604020202020204" pitchFamily="34" charset="0"/>
              </a:rPr>
              <a:t>Participants provided their evaluations of the light on a number of dimensions. Evaluations were made in both dimly lit and bright rooms.</a:t>
            </a:r>
          </a:p>
          <a:p>
            <a:pPr eaLnBrk="1" hangingPunct="1">
              <a:spcBef>
                <a:spcPct val="10000"/>
              </a:spcBef>
              <a:buFont typeface="Arial" panose="020B0604020202020204" pitchFamily="34" charset="0"/>
              <a:buChar char="•"/>
            </a:pPr>
            <a:endParaRPr lang="en-US" altLang="en-US" sz="1440" dirty="0">
              <a:cs typeface="Helvetica" panose="020B0604020202020204" pitchFamily="34" charset="0"/>
            </a:endParaRPr>
          </a:p>
          <a:p>
            <a:pPr eaLnBrk="1" hangingPunct="1">
              <a:spcBef>
                <a:spcPct val="10000"/>
              </a:spcBef>
              <a:buFont typeface="Arial" panose="020B0604020202020204" pitchFamily="34" charset="0"/>
              <a:buChar char="•"/>
            </a:pPr>
            <a:r>
              <a:rPr lang="en-US" altLang="en-US" sz="1800" dirty="0">
                <a:cs typeface="Helvetica" panose="020B0604020202020204" pitchFamily="34" charset="0"/>
              </a:rPr>
              <a:t>If a participants began by evaluating renewable energy, they would next evaluate non-renewable energy, or vice versa.</a:t>
            </a:r>
          </a:p>
          <a:p>
            <a:pPr eaLnBrk="1" hangingPunct="1">
              <a:spcBef>
                <a:spcPct val="10000"/>
              </a:spcBef>
              <a:buFont typeface="Arial" panose="020B0604020202020204" pitchFamily="34" charset="0"/>
              <a:buChar char="•"/>
            </a:pPr>
            <a:endParaRPr lang="en-US" altLang="en-US" sz="1680" dirty="0">
              <a:latin typeface="Times New Roman" panose="02020603050405020304" pitchFamily="18" charset="0"/>
            </a:endParaRPr>
          </a:p>
          <a:p>
            <a:pPr eaLnBrk="1" hangingPunct="1">
              <a:spcBef>
                <a:spcPct val="10000"/>
              </a:spcBef>
              <a:buFont typeface="Arial" panose="020B0604020202020204" pitchFamily="34" charset="0"/>
              <a:buChar char="•"/>
            </a:pPr>
            <a:endParaRPr lang="en-US" altLang="en-US" sz="1680" dirty="0">
              <a:latin typeface="Times New Roman" panose="02020603050405020304" pitchFamily="18" charset="0"/>
            </a:endParaRPr>
          </a:p>
          <a:p>
            <a:pPr eaLnBrk="1" hangingPunct="1">
              <a:spcBef>
                <a:spcPct val="10000"/>
              </a:spcBef>
            </a:pPr>
            <a:endParaRPr lang="en-US" altLang="en-US" sz="1680" dirty="0">
              <a:latin typeface="Times New Roman" panose="02020603050405020304" pitchFamily="18" charset="0"/>
            </a:endParaRPr>
          </a:p>
          <a:p>
            <a:pPr eaLnBrk="1" hangingPunct="1">
              <a:spcBef>
                <a:spcPct val="10000"/>
              </a:spcBef>
              <a:buFont typeface="Arial" panose="020B0604020202020204" pitchFamily="34" charset="0"/>
              <a:buChar char="•"/>
            </a:pPr>
            <a:endParaRPr lang="en-US" altLang="en-US" sz="1680" dirty="0">
              <a:latin typeface="Times New Roman" panose="02020603050405020304" pitchFamily="18" charset="0"/>
            </a:endParaRPr>
          </a:p>
        </p:txBody>
      </p:sp>
      <p:sp>
        <p:nvSpPr>
          <p:cNvPr id="14341" name="Text Box 12"/>
          <p:cNvSpPr txBox="1">
            <a:spLocks noChangeArrowheads="1"/>
          </p:cNvSpPr>
          <p:nvPr/>
        </p:nvSpPr>
        <p:spPr bwMode="auto">
          <a:xfrm>
            <a:off x="13500737" y="9678991"/>
            <a:ext cx="11227118" cy="16912769"/>
          </a:xfrm>
          <a:prstGeom prst="rect">
            <a:avLst/>
          </a:prstGeom>
          <a:solidFill>
            <a:schemeClr val="bg1"/>
          </a:solidFill>
          <a:ln w="38100">
            <a:solidFill>
              <a:srgbClr val="000000"/>
            </a:solidFill>
            <a:round/>
            <a:headEnd/>
            <a:tailEnd/>
          </a:ln>
        </p:spPr>
        <p:txBody>
          <a:bodyPr lIns="548640" tIns="274320" rIns="548640" bIns="548640"/>
          <a:lstStyle>
            <a:lvl1pPr eaLnBrk="0" hangingPunct="0">
              <a:tabLst>
                <a:tab pos="500063" algn="l"/>
              </a:tabLst>
              <a:defRPr sz="3200">
                <a:solidFill>
                  <a:schemeClr val="tx1"/>
                </a:solidFill>
                <a:latin typeface="Helvetica" panose="020B0604020202020204" pitchFamily="34" charset="0"/>
                <a:ea typeface="ＭＳ Ｐゴシック" panose="020B0600070205080204" pitchFamily="34" charset="-128"/>
              </a:defRPr>
            </a:lvl1pPr>
            <a:lvl2pPr marL="37931725" indent="-37474525" eaLnBrk="0" hangingPunct="0">
              <a:tabLst>
                <a:tab pos="500063" algn="l"/>
              </a:tabLst>
              <a:defRPr sz="3200">
                <a:solidFill>
                  <a:schemeClr val="tx1"/>
                </a:solidFill>
                <a:latin typeface="Helvetica" panose="020B0604020202020204" pitchFamily="34" charset="0"/>
                <a:ea typeface="ＭＳ Ｐゴシック" panose="020B0600070205080204" pitchFamily="34" charset="-128"/>
              </a:defRPr>
            </a:lvl2pPr>
            <a:lvl3pPr eaLnBrk="0" hangingPunct="0">
              <a:tabLst>
                <a:tab pos="500063" algn="l"/>
              </a:tabLst>
              <a:defRPr sz="3200">
                <a:solidFill>
                  <a:schemeClr val="tx1"/>
                </a:solidFill>
                <a:latin typeface="Helvetica" panose="020B0604020202020204" pitchFamily="34" charset="0"/>
                <a:ea typeface="ＭＳ Ｐゴシック" panose="020B0600070205080204" pitchFamily="34" charset="-128"/>
              </a:defRPr>
            </a:lvl3pPr>
            <a:lvl4pPr eaLnBrk="0" hangingPunct="0">
              <a:tabLst>
                <a:tab pos="500063" algn="l"/>
              </a:tabLst>
              <a:defRPr sz="3200">
                <a:solidFill>
                  <a:schemeClr val="tx1"/>
                </a:solidFill>
                <a:latin typeface="Helvetica" panose="020B0604020202020204" pitchFamily="34" charset="0"/>
                <a:ea typeface="ＭＳ Ｐゴシック" panose="020B0600070205080204" pitchFamily="34" charset="-128"/>
              </a:defRPr>
            </a:lvl4pPr>
            <a:lvl5pPr eaLnBrk="0" hangingPunct="0">
              <a:tabLst>
                <a:tab pos="500063" algn="l"/>
              </a:tabLst>
              <a:defRPr sz="3200">
                <a:solidFill>
                  <a:schemeClr val="tx1"/>
                </a:solidFill>
                <a:latin typeface="Helvetica" panose="020B0604020202020204" pitchFamily="34" charset="0"/>
                <a:ea typeface="ＭＳ Ｐゴシック" panose="020B0600070205080204" pitchFamily="34" charset="-128"/>
              </a:defRPr>
            </a:lvl5pPr>
            <a:lvl6pPr marL="457200" eaLnBrk="0" fontAlgn="base" hangingPunct="0">
              <a:spcBef>
                <a:spcPct val="0"/>
              </a:spcBef>
              <a:spcAft>
                <a:spcPct val="0"/>
              </a:spcAft>
              <a:tabLst>
                <a:tab pos="500063" algn="l"/>
              </a:tabLst>
              <a:defRPr sz="3200">
                <a:solidFill>
                  <a:schemeClr val="tx1"/>
                </a:solidFill>
                <a:latin typeface="Helvetica" panose="020B0604020202020204" pitchFamily="34" charset="0"/>
                <a:ea typeface="ＭＳ Ｐゴシック" panose="020B0600070205080204" pitchFamily="34" charset="-128"/>
              </a:defRPr>
            </a:lvl6pPr>
            <a:lvl7pPr marL="914400" eaLnBrk="0" fontAlgn="base" hangingPunct="0">
              <a:spcBef>
                <a:spcPct val="0"/>
              </a:spcBef>
              <a:spcAft>
                <a:spcPct val="0"/>
              </a:spcAft>
              <a:tabLst>
                <a:tab pos="500063" algn="l"/>
              </a:tabLst>
              <a:defRPr sz="3200">
                <a:solidFill>
                  <a:schemeClr val="tx1"/>
                </a:solidFill>
                <a:latin typeface="Helvetica" panose="020B0604020202020204" pitchFamily="34" charset="0"/>
                <a:ea typeface="ＭＳ Ｐゴシック" panose="020B0600070205080204" pitchFamily="34" charset="-128"/>
              </a:defRPr>
            </a:lvl7pPr>
            <a:lvl8pPr marL="1371600" eaLnBrk="0" fontAlgn="base" hangingPunct="0">
              <a:spcBef>
                <a:spcPct val="0"/>
              </a:spcBef>
              <a:spcAft>
                <a:spcPct val="0"/>
              </a:spcAft>
              <a:tabLst>
                <a:tab pos="500063" algn="l"/>
              </a:tabLst>
              <a:defRPr sz="3200">
                <a:solidFill>
                  <a:schemeClr val="tx1"/>
                </a:solidFill>
                <a:latin typeface="Helvetica" panose="020B0604020202020204" pitchFamily="34" charset="0"/>
                <a:ea typeface="ＭＳ Ｐゴシック" panose="020B0600070205080204" pitchFamily="34" charset="-128"/>
              </a:defRPr>
            </a:lvl8pPr>
            <a:lvl9pPr marL="1828800" eaLnBrk="0" fontAlgn="base" hangingPunct="0">
              <a:spcBef>
                <a:spcPct val="0"/>
              </a:spcBef>
              <a:spcAft>
                <a:spcPct val="0"/>
              </a:spcAft>
              <a:tabLst>
                <a:tab pos="500063" algn="l"/>
              </a:tabLst>
              <a:defRPr sz="3200">
                <a:solidFill>
                  <a:schemeClr val="tx1"/>
                </a:solidFill>
                <a:latin typeface="Helvetica" panose="020B0604020202020204" pitchFamily="34" charset="0"/>
                <a:ea typeface="ＭＳ Ｐゴシック" panose="020B0600070205080204" pitchFamily="34" charset="-128"/>
              </a:defRPr>
            </a:lvl9pPr>
          </a:lstStyle>
          <a:p>
            <a:pPr algn="ctr" eaLnBrk="1" hangingPunct="1"/>
            <a:r>
              <a:rPr lang="en-US" altLang="en-US" sz="2880" b="1" dirty="0">
                <a:solidFill>
                  <a:srgbClr val="000000"/>
                </a:solidFill>
                <a:latin typeface="Calibri" panose="020F0502020204030204" pitchFamily="34" charset="0"/>
              </a:rPr>
              <a:t>Results</a:t>
            </a:r>
            <a:endParaRPr lang="en-US" altLang="en-US" sz="1680" b="1" dirty="0">
              <a:solidFill>
                <a:srgbClr val="000000"/>
              </a:solidFill>
              <a:latin typeface="Calibri" panose="020F0502020204030204" pitchFamily="34" charset="0"/>
            </a:endParaRPr>
          </a:p>
          <a:p>
            <a:pPr eaLnBrk="1" hangingPunct="1">
              <a:spcBef>
                <a:spcPct val="10000"/>
              </a:spcBef>
            </a:pPr>
            <a:r>
              <a:rPr lang="en-US" altLang="en-US" sz="1920" b="1" dirty="0">
                <a:cs typeface="Helvetica" panose="020B0604020202020204" pitchFamily="34" charset="0"/>
              </a:rPr>
              <a:t>Between Subjects</a:t>
            </a:r>
            <a:r>
              <a:rPr lang="en-US" altLang="en-US" sz="1680" b="1" dirty="0">
                <a:cs typeface="Helvetica" panose="020B0604020202020204" pitchFamily="34" charset="0"/>
              </a:rPr>
              <a:t>							</a:t>
            </a:r>
            <a:r>
              <a:rPr lang="en-US" altLang="en-US" sz="1920" b="1" dirty="0">
                <a:cs typeface="Helvetica" panose="020B0604020202020204" pitchFamily="34" charset="0"/>
              </a:rPr>
              <a:t>Within </a:t>
            </a:r>
            <a:r>
              <a:rPr lang="en-US" altLang="en-US" sz="1920" b="1" dirty="0"/>
              <a:t>Subjects</a:t>
            </a:r>
          </a:p>
          <a:p>
            <a:pPr eaLnBrk="1" hangingPunct="1">
              <a:spcBef>
                <a:spcPct val="10000"/>
              </a:spcBef>
            </a:pPr>
            <a:endParaRPr lang="en-US" altLang="en-US" sz="1680" dirty="0" smtClean="0"/>
          </a:p>
          <a:p>
            <a:pPr eaLnBrk="1" hangingPunct="1">
              <a:spcBef>
                <a:spcPct val="10000"/>
              </a:spcBef>
            </a:pPr>
            <a:r>
              <a:rPr lang="en-US" altLang="en-US" sz="1680" dirty="0" smtClean="0"/>
              <a:t>F(1,160</a:t>
            </a:r>
            <a:r>
              <a:rPr lang="en-US" altLang="en-US" sz="1680" dirty="0"/>
              <a:t>) = 7.90, </a:t>
            </a:r>
            <a:r>
              <a:rPr lang="en-US" altLang="en-US" sz="1680" i="1" dirty="0"/>
              <a:t>p </a:t>
            </a:r>
            <a:r>
              <a:rPr lang="en-US" altLang="en-US" sz="1680" dirty="0"/>
              <a:t>= .006 			   </a:t>
            </a:r>
            <a:r>
              <a:rPr lang="en-US" altLang="en-US" sz="1680" b="1" dirty="0"/>
              <a:t>Power			</a:t>
            </a:r>
            <a:r>
              <a:rPr lang="en-US" altLang="en-US" sz="1680" b="1" dirty="0" smtClean="0"/>
              <a:t>       </a:t>
            </a:r>
            <a:r>
              <a:rPr lang="en-US" altLang="en-US" sz="1680" i="1" dirty="0" smtClean="0"/>
              <a:t>F</a:t>
            </a:r>
            <a:r>
              <a:rPr lang="en-US" altLang="en-US" sz="1680" dirty="0" smtClean="0"/>
              <a:t>(1,162</a:t>
            </a:r>
            <a:r>
              <a:rPr lang="en-US" altLang="en-US" sz="1680" dirty="0"/>
              <a:t>) = 9.10, </a:t>
            </a:r>
            <a:r>
              <a:rPr lang="en-US" altLang="en-US" sz="1680" i="1" dirty="0"/>
              <a:t>p </a:t>
            </a:r>
            <a:r>
              <a:rPr lang="en-US" altLang="en-US" sz="1680" dirty="0"/>
              <a:t>= .003 </a:t>
            </a:r>
            <a:endParaRPr lang="en-US" altLang="en-US" sz="1680" b="1" dirty="0"/>
          </a:p>
          <a:p>
            <a:pPr eaLnBrk="1" hangingPunct="1">
              <a:spcBef>
                <a:spcPct val="10000"/>
              </a:spcBef>
            </a:pPr>
            <a:endParaRPr lang="en-US" altLang="en-US" sz="1680" b="1" dirty="0"/>
          </a:p>
          <a:p>
            <a:pPr eaLnBrk="1" hangingPunct="1">
              <a:spcBef>
                <a:spcPct val="10000"/>
              </a:spcBef>
            </a:pPr>
            <a:endParaRPr lang="en-US" altLang="en-US" sz="1680" b="1" dirty="0">
              <a:cs typeface="Helvetica" panose="020B0604020202020204" pitchFamily="34" charset="0"/>
            </a:endParaRPr>
          </a:p>
          <a:p>
            <a:pPr eaLnBrk="1" hangingPunct="1">
              <a:spcBef>
                <a:spcPct val="10000"/>
              </a:spcBef>
            </a:pPr>
            <a:endParaRPr lang="en-US" altLang="en-US" sz="1680" b="1" dirty="0">
              <a:cs typeface="Helvetica" panose="020B0604020202020204" pitchFamily="34" charset="0"/>
            </a:endParaRPr>
          </a:p>
          <a:p>
            <a:pPr eaLnBrk="1" hangingPunct="1">
              <a:spcBef>
                <a:spcPct val="10000"/>
              </a:spcBef>
            </a:pPr>
            <a:endParaRPr lang="en-US" altLang="en-US" sz="1680" b="1" dirty="0">
              <a:cs typeface="Helvetica" panose="020B0604020202020204" pitchFamily="34" charset="0"/>
            </a:endParaRPr>
          </a:p>
          <a:p>
            <a:pPr eaLnBrk="1" hangingPunct="1">
              <a:spcBef>
                <a:spcPct val="10000"/>
              </a:spcBef>
            </a:pPr>
            <a:endParaRPr lang="en-US" altLang="en-US" sz="1680" b="1" dirty="0">
              <a:cs typeface="Helvetica" panose="020B0604020202020204" pitchFamily="34" charset="0"/>
            </a:endParaRPr>
          </a:p>
          <a:p>
            <a:pPr eaLnBrk="1" hangingPunct="1">
              <a:spcBef>
                <a:spcPct val="10000"/>
              </a:spcBef>
            </a:pPr>
            <a:endParaRPr lang="en-US" altLang="en-US" sz="1680" b="1" dirty="0">
              <a:cs typeface="Helvetica" panose="020B0604020202020204" pitchFamily="34" charset="0"/>
            </a:endParaRPr>
          </a:p>
          <a:p>
            <a:pPr eaLnBrk="1" hangingPunct="1">
              <a:spcBef>
                <a:spcPct val="10000"/>
              </a:spcBef>
            </a:pPr>
            <a:endParaRPr lang="en-US" altLang="en-US" sz="1680" b="1" dirty="0">
              <a:cs typeface="Helvetica" panose="020B0604020202020204" pitchFamily="34" charset="0"/>
            </a:endParaRPr>
          </a:p>
          <a:p>
            <a:pPr eaLnBrk="1" hangingPunct="1">
              <a:spcBef>
                <a:spcPct val="10000"/>
              </a:spcBef>
            </a:pPr>
            <a:endParaRPr lang="en-US" altLang="en-US" sz="1680" b="1" dirty="0">
              <a:cs typeface="Helvetica" panose="020B0604020202020204" pitchFamily="34" charset="0"/>
            </a:endParaRPr>
          </a:p>
          <a:p>
            <a:pPr algn="ctr" eaLnBrk="1" hangingPunct="1">
              <a:spcBef>
                <a:spcPct val="10000"/>
              </a:spcBef>
            </a:pPr>
            <a:endParaRPr lang="en-US" altLang="en-US" sz="1680" b="1" dirty="0">
              <a:cs typeface="Helvetica" panose="020B0604020202020204" pitchFamily="34" charset="0"/>
            </a:endParaRPr>
          </a:p>
          <a:p>
            <a:pPr eaLnBrk="1" hangingPunct="1">
              <a:spcBef>
                <a:spcPct val="10000"/>
              </a:spcBef>
            </a:pPr>
            <a:endParaRPr lang="en-US" altLang="en-US" sz="1680" i="1" dirty="0" smtClean="0"/>
          </a:p>
          <a:p>
            <a:pPr eaLnBrk="1" hangingPunct="1">
              <a:spcBef>
                <a:spcPct val="10000"/>
              </a:spcBef>
            </a:pPr>
            <a:r>
              <a:rPr lang="en-US" altLang="en-US" sz="1680" dirty="0" smtClean="0"/>
              <a:t>												</a:t>
            </a:r>
          </a:p>
          <a:p>
            <a:pPr eaLnBrk="1" hangingPunct="1">
              <a:spcBef>
                <a:spcPct val="10000"/>
              </a:spcBef>
            </a:pPr>
            <a:endParaRPr lang="en-US" altLang="en-US" sz="1680" i="1" dirty="0" smtClean="0"/>
          </a:p>
          <a:p>
            <a:pPr eaLnBrk="1" hangingPunct="1">
              <a:spcBef>
                <a:spcPct val="10000"/>
              </a:spcBef>
            </a:pPr>
            <a:endParaRPr lang="en-US" altLang="en-US" sz="1680" i="1" dirty="0" smtClean="0"/>
          </a:p>
          <a:p>
            <a:pPr eaLnBrk="1" hangingPunct="1">
              <a:spcBef>
                <a:spcPct val="10000"/>
              </a:spcBef>
            </a:pPr>
            <a:endParaRPr lang="en-US" altLang="en-US" sz="1680" i="1" dirty="0" smtClean="0"/>
          </a:p>
          <a:p>
            <a:pPr eaLnBrk="1" hangingPunct="1">
              <a:spcBef>
                <a:spcPct val="10000"/>
              </a:spcBef>
            </a:pPr>
            <a:endParaRPr lang="en-US" altLang="en-US" sz="1680" i="1" dirty="0" smtClean="0"/>
          </a:p>
          <a:p>
            <a:pPr eaLnBrk="1" hangingPunct="1">
              <a:spcBef>
                <a:spcPct val="10000"/>
              </a:spcBef>
            </a:pPr>
            <a:endParaRPr lang="en-US" altLang="en-US" sz="1680" i="1" dirty="0" smtClean="0"/>
          </a:p>
          <a:p>
            <a:pPr eaLnBrk="1" hangingPunct="1">
              <a:spcBef>
                <a:spcPct val="10000"/>
              </a:spcBef>
            </a:pPr>
            <a:endParaRPr lang="en-US" altLang="en-US" sz="1680" i="1" dirty="0" smtClean="0"/>
          </a:p>
          <a:p>
            <a:pPr eaLnBrk="1" hangingPunct="1">
              <a:spcBef>
                <a:spcPct val="10000"/>
              </a:spcBef>
            </a:pPr>
            <a:r>
              <a:rPr lang="en-US" altLang="en-US" sz="1680" i="1" dirty="0" smtClean="0"/>
              <a:t>F</a:t>
            </a:r>
            <a:r>
              <a:rPr lang="en-US" altLang="en-US" sz="1680" dirty="0" smtClean="0"/>
              <a:t>(1,160</a:t>
            </a:r>
            <a:r>
              <a:rPr lang="en-US" altLang="en-US" sz="1680" dirty="0"/>
              <a:t>) = 7.23, </a:t>
            </a:r>
            <a:r>
              <a:rPr lang="en-US" altLang="en-US" sz="1680" i="1" dirty="0"/>
              <a:t>p </a:t>
            </a:r>
            <a:r>
              <a:rPr lang="en-US" altLang="en-US" sz="1680" dirty="0"/>
              <a:t>= .008 			  </a:t>
            </a:r>
            <a:r>
              <a:rPr lang="en-US" altLang="en-US" sz="1680" dirty="0" smtClean="0"/>
              <a:t> </a:t>
            </a:r>
            <a:r>
              <a:rPr lang="en-US" altLang="en-US" sz="1680" b="1" dirty="0" smtClean="0"/>
              <a:t>Quality</a:t>
            </a:r>
            <a:r>
              <a:rPr lang="en-US" altLang="en-US" sz="1680" i="1" dirty="0"/>
              <a:t>			</a:t>
            </a:r>
            <a:r>
              <a:rPr lang="en-US" altLang="en-US" sz="1680" i="1" dirty="0" smtClean="0"/>
              <a:t>       F</a:t>
            </a:r>
            <a:r>
              <a:rPr lang="en-US" altLang="en-US" sz="1680" dirty="0" smtClean="0"/>
              <a:t>(1,162</a:t>
            </a:r>
            <a:r>
              <a:rPr lang="en-US" altLang="en-US" sz="1680" dirty="0"/>
              <a:t>) = 7.67, </a:t>
            </a:r>
            <a:r>
              <a:rPr lang="en-US" altLang="en-US" sz="1680" i="1" dirty="0"/>
              <a:t>p </a:t>
            </a:r>
            <a:r>
              <a:rPr lang="en-US" altLang="en-US" sz="1680" dirty="0"/>
              <a:t>= .006 </a:t>
            </a:r>
            <a:endParaRPr lang="en-US" altLang="en-US" sz="1680" b="1" dirty="0"/>
          </a:p>
          <a:p>
            <a:pPr eaLnBrk="1" hangingPunct="1">
              <a:spcBef>
                <a:spcPct val="10000"/>
              </a:spcBef>
            </a:pPr>
            <a:endParaRPr lang="en-US" altLang="en-US" sz="1680" i="1" dirty="0"/>
          </a:p>
          <a:p>
            <a:pPr eaLnBrk="1" hangingPunct="1">
              <a:spcBef>
                <a:spcPct val="10000"/>
              </a:spcBef>
            </a:pPr>
            <a:endParaRPr lang="en-US" altLang="en-US" sz="1680" i="1" dirty="0"/>
          </a:p>
          <a:p>
            <a:pPr eaLnBrk="1" hangingPunct="1">
              <a:spcBef>
                <a:spcPct val="10000"/>
              </a:spcBef>
            </a:pPr>
            <a:endParaRPr lang="en-US" altLang="en-US" sz="1680" i="1" dirty="0"/>
          </a:p>
          <a:p>
            <a:pPr eaLnBrk="1" hangingPunct="1">
              <a:spcBef>
                <a:spcPct val="10000"/>
              </a:spcBef>
            </a:pPr>
            <a:endParaRPr lang="en-US" altLang="en-US" sz="1680" i="1" dirty="0"/>
          </a:p>
          <a:p>
            <a:pPr eaLnBrk="1" hangingPunct="1">
              <a:spcBef>
                <a:spcPct val="10000"/>
              </a:spcBef>
            </a:pPr>
            <a:endParaRPr lang="en-US" altLang="en-US" sz="1680" i="1" dirty="0"/>
          </a:p>
          <a:p>
            <a:pPr eaLnBrk="1" hangingPunct="1">
              <a:spcBef>
                <a:spcPct val="10000"/>
              </a:spcBef>
            </a:pPr>
            <a:endParaRPr lang="en-US" altLang="en-US" sz="1680" i="1" dirty="0"/>
          </a:p>
          <a:p>
            <a:pPr eaLnBrk="1" hangingPunct="1">
              <a:spcBef>
                <a:spcPct val="10000"/>
              </a:spcBef>
            </a:pPr>
            <a:endParaRPr lang="en-US" altLang="en-US" sz="1680" i="1" dirty="0"/>
          </a:p>
          <a:p>
            <a:pPr eaLnBrk="1" hangingPunct="1">
              <a:spcBef>
                <a:spcPct val="10000"/>
              </a:spcBef>
            </a:pPr>
            <a:endParaRPr lang="en-US" altLang="en-US" sz="1680" i="1" dirty="0"/>
          </a:p>
          <a:p>
            <a:pPr eaLnBrk="1" hangingPunct="1">
              <a:spcBef>
                <a:spcPct val="10000"/>
              </a:spcBef>
            </a:pPr>
            <a:endParaRPr lang="en-US" altLang="en-US" sz="1680" i="1" dirty="0"/>
          </a:p>
          <a:p>
            <a:pPr eaLnBrk="1" hangingPunct="1">
              <a:spcBef>
                <a:spcPct val="10000"/>
              </a:spcBef>
            </a:pPr>
            <a:endParaRPr lang="en-US" altLang="en-US" sz="1680" i="1" dirty="0"/>
          </a:p>
          <a:p>
            <a:pPr eaLnBrk="1" hangingPunct="1">
              <a:spcBef>
                <a:spcPct val="10000"/>
              </a:spcBef>
            </a:pPr>
            <a:endParaRPr lang="en-US" altLang="en-US" sz="1680" i="1" dirty="0" smtClean="0"/>
          </a:p>
          <a:p>
            <a:pPr eaLnBrk="1" hangingPunct="1">
              <a:spcBef>
                <a:spcPct val="10000"/>
              </a:spcBef>
            </a:pPr>
            <a:endParaRPr lang="en-US" altLang="en-US" sz="1680" i="1" dirty="0"/>
          </a:p>
          <a:p>
            <a:pPr eaLnBrk="1" hangingPunct="1">
              <a:spcBef>
                <a:spcPct val="10000"/>
              </a:spcBef>
            </a:pPr>
            <a:endParaRPr lang="en-US" altLang="en-US" sz="1680" i="1" dirty="0" smtClean="0"/>
          </a:p>
          <a:p>
            <a:pPr eaLnBrk="1" hangingPunct="1">
              <a:spcBef>
                <a:spcPct val="10000"/>
              </a:spcBef>
            </a:pPr>
            <a:endParaRPr lang="en-US" altLang="en-US" sz="1680" i="1" dirty="0"/>
          </a:p>
          <a:p>
            <a:pPr eaLnBrk="1" hangingPunct="1">
              <a:spcBef>
                <a:spcPct val="10000"/>
              </a:spcBef>
            </a:pPr>
            <a:endParaRPr lang="en-US" altLang="en-US" sz="1680" i="1" dirty="0" smtClean="0"/>
          </a:p>
          <a:p>
            <a:pPr eaLnBrk="1" hangingPunct="1">
              <a:spcBef>
                <a:spcPct val="10000"/>
              </a:spcBef>
            </a:pPr>
            <a:endParaRPr lang="en-US" altLang="en-US" sz="1680" i="1" dirty="0" smtClean="0"/>
          </a:p>
          <a:p>
            <a:pPr eaLnBrk="1" hangingPunct="1">
              <a:spcBef>
                <a:spcPct val="10000"/>
              </a:spcBef>
            </a:pPr>
            <a:endParaRPr lang="en-US" altLang="en-US" sz="1680" i="1" dirty="0" smtClean="0"/>
          </a:p>
          <a:p>
            <a:pPr eaLnBrk="1" hangingPunct="1">
              <a:spcBef>
                <a:spcPct val="10000"/>
              </a:spcBef>
            </a:pPr>
            <a:r>
              <a:rPr lang="en-US" altLang="en-US" sz="1680" i="1" dirty="0" smtClean="0"/>
              <a:t>F</a:t>
            </a:r>
            <a:r>
              <a:rPr lang="en-US" altLang="en-US" sz="1680" dirty="0" smtClean="0"/>
              <a:t>(1,160</a:t>
            </a:r>
            <a:r>
              <a:rPr lang="en-US" altLang="en-US" sz="1680" dirty="0"/>
              <a:t>) = 7.12, </a:t>
            </a:r>
            <a:r>
              <a:rPr lang="en-US" altLang="en-US" sz="1680" i="1" dirty="0"/>
              <a:t>p </a:t>
            </a:r>
            <a:r>
              <a:rPr lang="en-US" altLang="en-US" sz="1680" dirty="0"/>
              <a:t>= .008 		        </a:t>
            </a:r>
            <a:r>
              <a:rPr lang="en-US" altLang="en-US" sz="1680" dirty="0" smtClean="0"/>
              <a:t>   </a:t>
            </a:r>
            <a:r>
              <a:rPr lang="en-US" altLang="en-US" sz="1680" b="1" dirty="0" smtClean="0"/>
              <a:t>Willingness </a:t>
            </a:r>
            <a:r>
              <a:rPr lang="en-US" altLang="en-US" sz="1680" b="1" dirty="0"/>
              <a:t>to Pay		</a:t>
            </a:r>
            <a:r>
              <a:rPr lang="en-US" altLang="en-US" sz="1680" b="1" dirty="0" smtClean="0"/>
              <a:t>      </a:t>
            </a:r>
            <a:r>
              <a:rPr lang="en-US" altLang="en-US" sz="1680" i="1" dirty="0" smtClean="0"/>
              <a:t>F</a:t>
            </a:r>
            <a:r>
              <a:rPr lang="en-US" altLang="en-US" sz="1680" dirty="0" smtClean="0"/>
              <a:t>(1,159</a:t>
            </a:r>
            <a:r>
              <a:rPr lang="en-US" altLang="en-US" sz="1680" dirty="0"/>
              <a:t>) = 21.72, </a:t>
            </a:r>
            <a:r>
              <a:rPr lang="en-US" altLang="en-US" sz="1680" i="1" dirty="0"/>
              <a:t>p </a:t>
            </a:r>
            <a:r>
              <a:rPr lang="en-US" altLang="en-US" sz="1680" dirty="0"/>
              <a:t>&lt;.001 </a:t>
            </a:r>
            <a:endParaRPr lang="en-US" altLang="en-US" sz="1680" b="1" dirty="0"/>
          </a:p>
          <a:p>
            <a:pPr eaLnBrk="1" hangingPunct="1">
              <a:spcBef>
                <a:spcPct val="10000"/>
              </a:spcBef>
            </a:pPr>
            <a:endParaRPr lang="en-US" altLang="en-US" sz="1680" b="1" dirty="0"/>
          </a:p>
          <a:p>
            <a:pPr eaLnBrk="1" hangingPunct="1">
              <a:spcBef>
                <a:spcPct val="10000"/>
              </a:spcBef>
            </a:pPr>
            <a:endParaRPr lang="en-US" altLang="en-US" sz="1680" dirty="0"/>
          </a:p>
          <a:p>
            <a:pPr eaLnBrk="1" hangingPunct="1">
              <a:spcBef>
                <a:spcPct val="10000"/>
              </a:spcBef>
            </a:pPr>
            <a:endParaRPr lang="en-US" altLang="en-US" sz="1680" dirty="0"/>
          </a:p>
          <a:p>
            <a:pPr eaLnBrk="1" hangingPunct="1">
              <a:spcBef>
                <a:spcPct val="10000"/>
              </a:spcBef>
            </a:pPr>
            <a:endParaRPr lang="en-US" altLang="en-US" sz="1680" dirty="0"/>
          </a:p>
          <a:p>
            <a:pPr eaLnBrk="1" hangingPunct="1">
              <a:spcBef>
                <a:spcPct val="10000"/>
              </a:spcBef>
            </a:pPr>
            <a:endParaRPr lang="en-US" altLang="en-US" sz="1680" b="1" dirty="0">
              <a:cs typeface="Helvetica" panose="020B0604020202020204" pitchFamily="34" charset="0"/>
            </a:endParaRPr>
          </a:p>
          <a:p>
            <a:pPr eaLnBrk="1" hangingPunct="1">
              <a:spcBef>
                <a:spcPct val="10000"/>
              </a:spcBef>
            </a:pPr>
            <a:endParaRPr lang="en-US" altLang="en-US" sz="1680" b="1" dirty="0">
              <a:cs typeface="Helvetica" panose="020B0604020202020204" pitchFamily="34" charset="0"/>
            </a:endParaRPr>
          </a:p>
          <a:p>
            <a:pPr eaLnBrk="1" hangingPunct="1">
              <a:spcBef>
                <a:spcPct val="10000"/>
              </a:spcBef>
            </a:pPr>
            <a:endParaRPr lang="en-US" altLang="en-US" sz="1680" b="1" dirty="0">
              <a:cs typeface="Helvetica" panose="020B0604020202020204" pitchFamily="34" charset="0"/>
            </a:endParaRPr>
          </a:p>
          <a:p>
            <a:pPr eaLnBrk="1" hangingPunct="1">
              <a:spcBef>
                <a:spcPct val="10000"/>
              </a:spcBef>
            </a:pPr>
            <a:endParaRPr lang="en-US" altLang="en-US" sz="1680" b="1" dirty="0">
              <a:cs typeface="Helvetica" panose="020B0604020202020204" pitchFamily="34" charset="0"/>
            </a:endParaRPr>
          </a:p>
          <a:p>
            <a:pPr eaLnBrk="1" hangingPunct="1">
              <a:spcBef>
                <a:spcPct val="10000"/>
              </a:spcBef>
            </a:pPr>
            <a:endParaRPr lang="en-US" altLang="en-US" sz="1680" b="1" dirty="0">
              <a:cs typeface="Helvetica" panose="020B0604020202020204" pitchFamily="34" charset="0"/>
            </a:endParaRPr>
          </a:p>
          <a:p>
            <a:pPr eaLnBrk="1" hangingPunct="1">
              <a:spcBef>
                <a:spcPct val="10000"/>
              </a:spcBef>
            </a:pPr>
            <a:endParaRPr lang="en-US" altLang="en-US" sz="1680" b="1" dirty="0">
              <a:cs typeface="Helvetica" panose="020B0604020202020204" pitchFamily="34" charset="0"/>
            </a:endParaRPr>
          </a:p>
          <a:p>
            <a:pPr eaLnBrk="1" hangingPunct="1">
              <a:spcBef>
                <a:spcPct val="10000"/>
              </a:spcBef>
            </a:pPr>
            <a:endParaRPr lang="en-US" altLang="en-US" sz="1680" b="1" dirty="0">
              <a:cs typeface="Helvetica" panose="020B0604020202020204" pitchFamily="34" charset="0"/>
            </a:endParaRPr>
          </a:p>
          <a:p>
            <a:pPr eaLnBrk="1" hangingPunct="1">
              <a:spcBef>
                <a:spcPct val="10000"/>
              </a:spcBef>
            </a:pPr>
            <a:endParaRPr lang="en-US" altLang="en-US" sz="1680" b="1" dirty="0">
              <a:cs typeface="Helvetica" panose="020B0604020202020204" pitchFamily="34" charset="0"/>
            </a:endParaRPr>
          </a:p>
          <a:p>
            <a:pPr algn="ctr" eaLnBrk="1" hangingPunct="1">
              <a:spcBef>
                <a:spcPct val="10000"/>
              </a:spcBef>
            </a:pPr>
            <a:endParaRPr lang="en-US" altLang="en-US" sz="1680" b="1" dirty="0">
              <a:cs typeface="Helvetica" panose="020B0604020202020204" pitchFamily="34" charset="0"/>
            </a:endParaRPr>
          </a:p>
          <a:p>
            <a:pPr algn="ctr" eaLnBrk="1" hangingPunct="1">
              <a:spcBef>
                <a:spcPct val="10000"/>
              </a:spcBef>
            </a:pPr>
            <a:endParaRPr lang="en-US" altLang="en-US" sz="1680" b="1" dirty="0">
              <a:cs typeface="Helvetica" panose="020B0604020202020204" pitchFamily="34" charset="0"/>
            </a:endParaRPr>
          </a:p>
        </p:txBody>
      </p:sp>
      <p:sp>
        <p:nvSpPr>
          <p:cNvPr id="14342" name="Text Box 13"/>
          <p:cNvSpPr txBox="1">
            <a:spLocks noChangeArrowheads="1"/>
          </p:cNvSpPr>
          <p:nvPr/>
        </p:nvSpPr>
        <p:spPr bwMode="auto">
          <a:xfrm>
            <a:off x="25396507" y="9670875"/>
            <a:ext cx="5068253" cy="15971852"/>
          </a:xfrm>
          <a:prstGeom prst="rect">
            <a:avLst/>
          </a:prstGeom>
          <a:solidFill>
            <a:schemeClr val="bg1"/>
          </a:solidFill>
          <a:ln w="38100">
            <a:solidFill>
              <a:srgbClr val="000000"/>
            </a:solidFill>
            <a:round/>
            <a:headEnd/>
            <a:tailEnd/>
          </a:ln>
        </p:spPr>
        <p:txBody>
          <a:bodyPr lIns="548640" tIns="274320" rIns="548640" bIns="548640"/>
          <a:lstStyle>
            <a:lvl1pPr eaLnBrk="0" hangingPunct="0">
              <a:tabLst>
                <a:tab pos="635000" algn="l"/>
              </a:tabLst>
              <a:defRPr sz="3200">
                <a:solidFill>
                  <a:schemeClr val="tx1"/>
                </a:solidFill>
                <a:latin typeface="Helvetica" panose="020B0604020202020204" pitchFamily="34" charset="0"/>
                <a:ea typeface="ＭＳ Ｐゴシック" panose="020B0600070205080204" pitchFamily="34" charset="-128"/>
              </a:defRPr>
            </a:lvl1pPr>
            <a:lvl2pPr marL="37931725" indent="-37474525" eaLnBrk="0" hangingPunct="0">
              <a:tabLst>
                <a:tab pos="635000" algn="l"/>
              </a:tabLst>
              <a:defRPr sz="3200">
                <a:solidFill>
                  <a:schemeClr val="tx1"/>
                </a:solidFill>
                <a:latin typeface="Helvetica" panose="020B0604020202020204" pitchFamily="34" charset="0"/>
                <a:ea typeface="ＭＳ Ｐゴシック" panose="020B0600070205080204" pitchFamily="34" charset="-128"/>
              </a:defRPr>
            </a:lvl2pPr>
            <a:lvl3pPr eaLnBrk="0" hangingPunct="0">
              <a:tabLst>
                <a:tab pos="635000" algn="l"/>
              </a:tabLst>
              <a:defRPr sz="3200">
                <a:solidFill>
                  <a:schemeClr val="tx1"/>
                </a:solidFill>
                <a:latin typeface="Helvetica" panose="020B0604020202020204" pitchFamily="34" charset="0"/>
                <a:ea typeface="ＭＳ Ｐゴシック" panose="020B0600070205080204" pitchFamily="34" charset="-128"/>
              </a:defRPr>
            </a:lvl3pPr>
            <a:lvl4pPr eaLnBrk="0" hangingPunct="0">
              <a:tabLst>
                <a:tab pos="635000" algn="l"/>
              </a:tabLst>
              <a:defRPr sz="3200">
                <a:solidFill>
                  <a:schemeClr val="tx1"/>
                </a:solidFill>
                <a:latin typeface="Helvetica" panose="020B0604020202020204" pitchFamily="34" charset="0"/>
                <a:ea typeface="ＭＳ Ｐゴシック" panose="020B0600070205080204" pitchFamily="34" charset="-128"/>
              </a:defRPr>
            </a:lvl4pPr>
            <a:lvl5pPr eaLnBrk="0" hangingPunct="0">
              <a:tabLst>
                <a:tab pos="635000" algn="l"/>
              </a:tabLst>
              <a:defRPr sz="3200">
                <a:solidFill>
                  <a:schemeClr val="tx1"/>
                </a:solidFill>
                <a:latin typeface="Helvetica" panose="020B0604020202020204" pitchFamily="34" charset="0"/>
                <a:ea typeface="ＭＳ Ｐゴシック" panose="020B0600070205080204" pitchFamily="34" charset="-128"/>
              </a:defRPr>
            </a:lvl5pPr>
            <a:lvl6pPr marL="457200" eaLnBrk="0" fontAlgn="base" hangingPunct="0">
              <a:spcBef>
                <a:spcPct val="0"/>
              </a:spcBef>
              <a:spcAft>
                <a:spcPct val="0"/>
              </a:spcAft>
              <a:tabLst>
                <a:tab pos="635000" algn="l"/>
              </a:tabLst>
              <a:defRPr sz="3200">
                <a:solidFill>
                  <a:schemeClr val="tx1"/>
                </a:solidFill>
                <a:latin typeface="Helvetica" panose="020B0604020202020204" pitchFamily="34" charset="0"/>
                <a:ea typeface="ＭＳ Ｐゴシック" panose="020B0600070205080204" pitchFamily="34" charset="-128"/>
              </a:defRPr>
            </a:lvl6pPr>
            <a:lvl7pPr marL="914400" eaLnBrk="0" fontAlgn="base" hangingPunct="0">
              <a:spcBef>
                <a:spcPct val="0"/>
              </a:spcBef>
              <a:spcAft>
                <a:spcPct val="0"/>
              </a:spcAft>
              <a:tabLst>
                <a:tab pos="635000" algn="l"/>
              </a:tabLst>
              <a:defRPr sz="3200">
                <a:solidFill>
                  <a:schemeClr val="tx1"/>
                </a:solidFill>
                <a:latin typeface="Helvetica" panose="020B0604020202020204" pitchFamily="34" charset="0"/>
                <a:ea typeface="ＭＳ Ｐゴシック" panose="020B0600070205080204" pitchFamily="34" charset="-128"/>
              </a:defRPr>
            </a:lvl7pPr>
            <a:lvl8pPr marL="1371600" eaLnBrk="0" fontAlgn="base" hangingPunct="0">
              <a:spcBef>
                <a:spcPct val="0"/>
              </a:spcBef>
              <a:spcAft>
                <a:spcPct val="0"/>
              </a:spcAft>
              <a:tabLst>
                <a:tab pos="635000" algn="l"/>
              </a:tabLst>
              <a:defRPr sz="3200">
                <a:solidFill>
                  <a:schemeClr val="tx1"/>
                </a:solidFill>
                <a:latin typeface="Helvetica" panose="020B0604020202020204" pitchFamily="34" charset="0"/>
                <a:ea typeface="ＭＳ Ｐゴシック" panose="020B0600070205080204" pitchFamily="34" charset="-128"/>
              </a:defRPr>
            </a:lvl8pPr>
            <a:lvl9pPr marL="1828800" eaLnBrk="0" fontAlgn="base" hangingPunct="0">
              <a:spcBef>
                <a:spcPct val="0"/>
              </a:spcBef>
              <a:spcAft>
                <a:spcPct val="0"/>
              </a:spcAft>
              <a:tabLst>
                <a:tab pos="635000" algn="l"/>
              </a:tabLst>
              <a:defRPr sz="3200">
                <a:solidFill>
                  <a:schemeClr val="tx1"/>
                </a:solidFill>
                <a:latin typeface="Helvetica" panose="020B0604020202020204" pitchFamily="34" charset="0"/>
                <a:ea typeface="ＭＳ Ｐゴシック" panose="020B0600070205080204" pitchFamily="34" charset="-128"/>
              </a:defRPr>
            </a:lvl9pPr>
          </a:lstStyle>
          <a:p>
            <a:pPr eaLnBrk="1" hangingPunct="1">
              <a:spcBef>
                <a:spcPct val="50000"/>
              </a:spcBef>
            </a:pPr>
            <a:r>
              <a:rPr lang="en-US" altLang="en-US" sz="2640" b="1" dirty="0">
                <a:solidFill>
                  <a:srgbClr val="000000"/>
                </a:solidFill>
                <a:latin typeface="Calibri" panose="020F0502020204030204" pitchFamily="34" charset="0"/>
              </a:rPr>
              <a:t>Discussion</a:t>
            </a:r>
          </a:p>
          <a:p>
            <a:pPr eaLnBrk="1" hangingPunct="1"/>
            <a:r>
              <a:rPr lang="en-US" altLang="en-US" sz="1690" dirty="0">
                <a:cs typeface="Helvetica" panose="020B0604020202020204" pitchFamily="34" charset="0"/>
              </a:rPr>
              <a:t>We theorize that in the between subjects condition participants did not have a reference point on which to base their evaluations and consequently revealed their bias of non-renewable energy being better on certain dimensions. But when participants had a reference point for how they evaluated a certain energy source, they then calibrated their subsequent evaluations in order to appear pro-renewable energy. </a:t>
            </a:r>
          </a:p>
          <a:p>
            <a:pPr eaLnBrk="1" hangingPunct="1"/>
            <a:endParaRPr lang="en-US" altLang="en-US" sz="1690" dirty="0">
              <a:cs typeface="Helvetica" panose="020B0604020202020204" pitchFamily="34" charset="0"/>
            </a:endParaRPr>
          </a:p>
          <a:p>
            <a:pPr eaLnBrk="1" hangingPunct="1"/>
            <a:r>
              <a:rPr lang="en-US" altLang="en-US" sz="1690" dirty="0">
                <a:cs typeface="Helvetica" panose="020B0604020202020204" pitchFamily="34" charset="0"/>
              </a:rPr>
              <a:t>We find that this effect of condition also has implications on willingness to pay. Participants were willing to pay more for non-renewable energy in the between subjects condition and were willing to pay more for the renewable energy in the within subjects condition. We also found in both a lab and </a:t>
            </a:r>
            <a:r>
              <a:rPr lang="en-US" altLang="en-US" sz="1690" dirty="0" err="1">
                <a:cs typeface="Helvetica" panose="020B0604020202020204" pitchFamily="34" charset="0"/>
              </a:rPr>
              <a:t>MTurk</a:t>
            </a:r>
            <a:r>
              <a:rPr lang="en-US" altLang="en-US" sz="1690" dirty="0">
                <a:cs typeface="Helvetica" panose="020B0604020202020204" pitchFamily="34" charset="0"/>
              </a:rPr>
              <a:t> sample that, contrary to previous research, people do not view renewable energy as being more expensive than non-renewable energy.</a:t>
            </a:r>
          </a:p>
          <a:p>
            <a:pPr eaLnBrk="1" hangingPunct="1"/>
            <a:endParaRPr lang="en-US" altLang="en-US" sz="1690" dirty="0">
              <a:cs typeface="Helvetica" panose="020B0604020202020204" pitchFamily="34" charset="0"/>
            </a:endParaRPr>
          </a:p>
          <a:p>
            <a:pPr eaLnBrk="1" hangingPunct="1"/>
            <a:r>
              <a:rPr lang="en-US" altLang="en-US" sz="1690" dirty="0">
                <a:cs typeface="Helvetica" panose="020B0604020202020204" pitchFamily="34" charset="0"/>
              </a:rPr>
              <a:t>Various risks have been identified as reasons for why people are reluctant to use renewable energy (</a:t>
            </a:r>
            <a:r>
              <a:rPr lang="en-US" altLang="en-US" sz="1690" dirty="0" err="1">
                <a:cs typeface="Helvetica" panose="020B0604020202020204" pitchFamily="34" charset="0"/>
              </a:rPr>
              <a:t>Schiffman</a:t>
            </a:r>
            <a:r>
              <a:rPr lang="en-US" altLang="en-US" sz="1690" dirty="0">
                <a:cs typeface="Helvetica" panose="020B0604020202020204" pitchFamily="34" charset="0"/>
              </a:rPr>
              <a:t>, </a:t>
            </a:r>
            <a:r>
              <a:rPr lang="en-US" altLang="en-US" sz="1690" dirty="0" err="1">
                <a:cs typeface="Helvetica" panose="020B0604020202020204" pitchFamily="34" charset="0"/>
              </a:rPr>
              <a:t>Kanuk</a:t>
            </a:r>
            <a:r>
              <a:rPr lang="en-US" altLang="en-US" sz="1690" dirty="0">
                <a:cs typeface="Helvetica" panose="020B0604020202020204" pitchFamily="34" charset="0"/>
              </a:rPr>
              <a:t>, &amp; Das, 2006). Such risks include functional risks, physical risks, and financial risks. The functional risk was also highlighted in a study on renewable and non-renewable laundry detergent (</a:t>
            </a:r>
            <a:r>
              <a:rPr lang="en-US" altLang="en-US" sz="1690" dirty="0" err="1">
                <a:cs typeface="Helvetica" panose="020B0604020202020204" pitchFamily="34" charset="0"/>
              </a:rPr>
              <a:t>Siwayanan</a:t>
            </a:r>
            <a:r>
              <a:rPr lang="en-US" altLang="en-US" sz="1690" dirty="0">
                <a:cs typeface="Helvetica" panose="020B0604020202020204" pitchFamily="34" charset="0"/>
              </a:rPr>
              <a:t>, 2015). Our results address some of these points. When one is aware that they are comparing renewable and non-renewable energy they not only report the renewable energy as being better, but they also report a greater willingness to pay. It remains to be shown whether this also leads people to not only report being more willing to pay, but in fact pay more for renewable energy.</a:t>
            </a:r>
          </a:p>
          <a:p>
            <a:pPr eaLnBrk="1" hangingPunct="1"/>
            <a:endParaRPr lang="en-US" altLang="en-US" sz="1690" dirty="0">
              <a:cs typeface="Helvetica" panose="020B0604020202020204" pitchFamily="34" charset="0"/>
            </a:endParaRPr>
          </a:p>
          <a:p>
            <a:pPr eaLnBrk="1" hangingPunct="1"/>
            <a:r>
              <a:rPr lang="en-US" altLang="en-US" sz="1690" dirty="0">
                <a:cs typeface="Helvetica" panose="020B0604020202020204" pitchFamily="34" charset="0"/>
              </a:rPr>
              <a:t>Finally, the obvious must be made clear: Electricity has exactly the same properties no matter how it is produced. Nevertheless </a:t>
            </a:r>
            <a:r>
              <a:rPr lang="en-US" altLang="en-US" sz="1690" dirty="0"/>
              <a:t>people believe electricity from renewable sources is inherently different from electricity from nonrenewable energy sources. This misunderstanding about how electricity works may provide an explanation for why people are reluctant to use renewable energy. It remains to be shown whether correcting for this misunderstanding may also lead to changes in people’s usage of renewable energy. </a:t>
            </a:r>
            <a:endParaRPr lang="en-US" altLang="en-US" sz="1690" dirty="0">
              <a:cs typeface="Helvetica" panose="020B0604020202020204" pitchFamily="34" charset="0"/>
            </a:endParaRPr>
          </a:p>
        </p:txBody>
      </p:sp>
      <p:sp>
        <p:nvSpPr>
          <p:cNvPr id="14343" name="Text Box 14"/>
          <p:cNvSpPr txBox="1">
            <a:spLocks noChangeArrowheads="1"/>
          </p:cNvSpPr>
          <p:nvPr/>
        </p:nvSpPr>
        <p:spPr bwMode="auto">
          <a:xfrm>
            <a:off x="7668581" y="7721812"/>
            <a:ext cx="22999065" cy="1440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64592" tIns="164592" rIns="164592" bIns="164592" anchor="ctr">
            <a:spAutoFit/>
          </a:bodyPr>
          <a:lstStyle>
            <a:lvl1pPr eaLnBrk="0" hangingPunct="0">
              <a:defRPr sz="3200">
                <a:solidFill>
                  <a:schemeClr val="tx1"/>
                </a:solidFill>
                <a:latin typeface="Helvetica" panose="020B0604020202020204" pitchFamily="34" charset="0"/>
                <a:ea typeface="ＭＳ Ｐゴシック" panose="020B0600070205080204" pitchFamily="34" charset="-128"/>
              </a:defRPr>
            </a:lvl1pPr>
            <a:lvl2pPr marL="37931725" indent="-37474525" eaLnBrk="0" hangingPunct="0">
              <a:defRPr sz="3200">
                <a:solidFill>
                  <a:schemeClr val="tx1"/>
                </a:solidFill>
                <a:latin typeface="Helvetica" panose="020B0604020202020204" pitchFamily="34" charset="0"/>
                <a:ea typeface="ＭＳ Ｐゴシック" panose="020B0600070205080204" pitchFamily="34" charset="-128"/>
              </a:defRPr>
            </a:lvl2pPr>
            <a:lvl3pPr eaLnBrk="0" hangingPunct="0">
              <a:defRPr sz="3200">
                <a:solidFill>
                  <a:schemeClr val="tx1"/>
                </a:solidFill>
                <a:latin typeface="Helvetica" panose="020B0604020202020204" pitchFamily="34" charset="0"/>
                <a:ea typeface="ＭＳ Ｐゴシック" panose="020B0600070205080204" pitchFamily="34" charset="-128"/>
              </a:defRPr>
            </a:lvl3pPr>
            <a:lvl4pPr eaLnBrk="0" hangingPunct="0">
              <a:defRPr sz="3200">
                <a:solidFill>
                  <a:schemeClr val="tx1"/>
                </a:solidFill>
                <a:latin typeface="Helvetica" panose="020B0604020202020204" pitchFamily="34" charset="0"/>
                <a:ea typeface="ＭＳ Ｐゴシック" panose="020B0600070205080204" pitchFamily="34" charset="-128"/>
              </a:defRPr>
            </a:lvl4pPr>
            <a:lvl5pPr eaLnBrk="0" hangingPunct="0">
              <a:defRPr sz="3200">
                <a:solidFill>
                  <a:schemeClr val="tx1"/>
                </a:solidFill>
                <a:latin typeface="Helvetica" panose="020B0604020202020204" pitchFamily="34" charset="0"/>
                <a:ea typeface="ＭＳ Ｐゴシック" panose="020B0600070205080204" pitchFamily="34" charset="-128"/>
              </a:defRPr>
            </a:lvl5pPr>
            <a:lvl6pPr marL="457200" eaLnBrk="0" fontAlgn="base" hangingPunct="0">
              <a:spcBef>
                <a:spcPct val="0"/>
              </a:spcBef>
              <a:spcAft>
                <a:spcPct val="0"/>
              </a:spcAft>
              <a:defRPr sz="3200">
                <a:solidFill>
                  <a:schemeClr val="tx1"/>
                </a:solidFill>
                <a:latin typeface="Helvetica" panose="020B0604020202020204" pitchFamily="34" charset="0"/>
                <a:ea typeface="ＭＳ Ｐゴシック" panose="020B0600070205080204" pitchFamily="34" charset="-128"/>
              </a:defRPr>
            </a:lvl6pPr>
            <a:lvl7pPr marL="914400" eaLnBrk="0" fontAlgn="base" hangingPunct="0">
              <a:spcBef>
                <a:spcPct val="0"/>
              </a:spcBef>
              <a:spcAft>
                <a:spcPct val="0"/>
              </a:spcAft>
              <a:defRPr sz="3200">
                <a:solidFill>
                  <a:schemeClr val="tx1"/>
                </a:solidFill>
                <a:latin typeface="Helvetica"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3200">
                <a:solidFill>
                  <a:schemeClr val="tx1"/>
                </a:solidFill>
                <a:latin typeface="Helvetica"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3200">
                <a:solidFill>
                  <a:schemeClr val="tx1"/>
                </a:solidFill>
                <a:latin typeface="Helvetica" panose="020B0604020202020204" pitchFamily="34" charset="0"/>
                <a:ea typeface="ＭＳ Ｐゴシック" panose="020B0600070205080204" pitchFamily="34" charset="-128"/>
              </a:defRPr>
            </a:lvl9pPr>
          </a:lstStyle>
          <a:p>
            <a:pPr algn="ctr" eaLnBrk="1" hangingPunct="1">
              <a:spcBef>
                <a:spcPct val="50000"/>
              </a:spcBef>
              <a:spcAft>
                <a:spcPts val="360"/>
              </a:spcAft>
            </a:pPr>
            <a:r>
              <a:rPr lang="en-US" altLang="en-US" sz="3600" b="1">
                <a:latin typeface="Calibri" panose="020F0502020204030204" pitchFamily="34" charset="0"/>
              </a:rPr>
              <a:t>Nathan Dhaliwal, Jiaying Zhao, and David Hardisty</a:t>
            </a:r>
            <a:br>
              <a:rPr lang="en-US" altLang="en-US" sz="3600" b="1">
                <a:latin typeface="Calibri" panose="020F0502020204030204" pitchFamily="34" charset="0"/>
              </a:rPr>
            </a:br>
            <a:r>
              <a:rPr lang="en-US" altLang="en-US" sz="3600">
                <a:latin typeface="Calibri" panose="020F0502020204030204" pitchFamily="34" charset="0"/>
              </a:rPr>
              <a:t>University of British Columbia</a:t>
            </a:r>
          </a:p>
        </p:txBody>
      </p:sp>
      <p:sp>
        <p:nvSpPr>
          <p:cNvPr id="14344" name="Text Box 15"/>
          <p:cNvSpPr txBox="1">
            <a:spLocks noChangeArrowheads="1"/>
          </p:cNvSpPr>
          <p:nvPr/>
        </p:nvSpPr>
        <p:spPr bwMode="auto">
          <a:xfrm>
            <a:off x="25396507" y="25829526"/>
            <a:ext cx="5059680" cy="746760"/>
          </a:xfrm>
          <a:prstGeom prst="rect">
            <a:avLst/>
          </a:prstGeom>
          <a:solidFill>
            <a:schemeClr val="bg1"/>
          </a:solidFill>
          <a:ln w="38100">
            <a:solidFill>
              <a:srgbClr val="000000"/>
            </a:solidFill>
            <a:round/>
            <a:headEnd/>
            <a:tailEnd/>
          </a:ln>
        </p:spPr>
        <p:txBody>
          <a:bodyPr wrap="none" lIns="219456" tIns="137160" rIns="384048" bIns="548640"/>
          <a:lstStyle>
            <a:lvl1pPr eaLnBrk="0" hangingPunct="0">
              <a:defRPr sz="3200">
                <a:solidFill>
                  <a:schemeClr val="tx1"/>
                </a:solidFill>
                <a:latin typeface="Helvetica" panose="020B0604020202020204" pitchFamily="34" charset="0"/>
                <a:ea typeface="ＭＳ Ｐゴシック" panose="020B0600070205080204" pitchFamily="34" charset="-128"/>
              </a:defRPr>
            </a:lvl1pPr>
            <a:lvl2pPr marL="37931725" indent="-37474525" eaLnBrk="0" hangingPunct="0">
              <a:defRPr sz="3200">
                <a:solidFill>
                  <a:schemeClr val="tx1"/>
                </a:solidFill>
                <a:latin typeface="Helvetica" panose="020B0604020202020204" pitchFamily="34" charset="0"/>
                <a:ea typeface="ＭＳ Ｐゴシック" panose="020B0600070205080204" pitchFamily="34" charset="-128"/>
              </a:defRPr>
            </a:lvl2pPr>
            <a:lvl3pPr eaLnBrk="0" hangingPunct="0">
              <a:defRPr sz="3200">
                <a:solidFill>
                  <a:schemeClr val="tx1"/>
                </a:solidFill>
                <a:latin typeface="Helvetica" panose="020B0604020202020204" pitchFamily="34" charset="0"/>
                <a:ea typeface="ＭＳ Ｐゴシック" panose="020B0600070205080204" pitchFamily="34" charset="-128"/>
              </a:defRPr>
            </a:lvl3pPr>
            <a:lvl4pPr eaLnBrk="0" hangingPunct="0">
              <a:defRPr sz="3200">
                <a:solidFill>
                  <a:schemeClr val="tx1"/>
                </a:solidFill>
                <a:latin typeface="Helvetica" panose="020B0604020202020204" pitchFamily="34" charset="0"/>
                <a:ea typeface="ＭＳ Ｐゴシック" panose="020B0600070205080204" pitchFamily="34" charset="-128"/>
              </a:defRPr>
            </a:lvl4pPr>
            <a:lvl5pPr eaLnBrk="0" hangingPunct="0">
              <a:defRPr sz="3200">
                <a:solidFill>
                  <a:schemeClr val="tx1"/>
                </a:solidFill>
                <a:latin typeface="Helvetica" panose="020B0604020202020204" pitchFamily="34" charset="0"/>
                <a:ea typeface="ＭＳ Ｐゴシック" panose="020B0600070205080204" pitchFamily="34" charset="-128"/>
              </a:defRPr>
            </a:lvl5pPr>
            <a:lvl6pPr marL="457200" eaLnBrk="0" fontAlgn="base" hangingPunct="0">
              <a:spcBef>
                <a:spcPct val="0"/>
              </a:spcBef>
              <a:spcAft>
                <a:spcPct val="0"/>
              </a:spcAft>
              <a:defRPr sz="3200">
                <a:solidFill>
                  <a:schemeClr val="tx1"/>
                </a:solidFill>
                <a:latin typeface="Helvetica" panose="020B0604020202020204" pitchFamily="34" charset="0"/>
                <a:ea typeface="ＭＳ Ｐゴシック" panose="020B0600070205080204" pitchFamily="34" charset="-128"/>
              </a:defRPr>
            </a:lvl6pPr>
            <a:lvl7pPr marL="914400" eaLnBrk="0" fontAlgn="base" hangingPunct="0">
              <a:spcBef>
                <a:spcPct val="0"/>
              </a:spcBef>
              <a:spcAft>
                <a:spcPct val="0"/>
              </a:spcAft>
              <a:defRPr sz="3200">
                <a:solidFill>
                  <a:schemeClr val="tx1"/>
                </a:solidFill>
                <a:latin typeface="Helvetica"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3200">
                <a:solidFill>
                  <a:schemeClr val="tx1"/>
                </a:solidFill>
                <a:latin typeface="Helvetica"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3200">
                <a:solidFill>
                  <a:schemeClr val="tx1"/>
                </a:solidFill>
                <a:latin typeface="Helvetica" panose="020B0604020202020204" pitchFamily="34" charset="0"/>
                <a:ea typeface="ＭＳ Ｐゴシック" panose="020B0600070205080204" pitchFamily="34" charset="-128"/>
              </a:defRPr>
            </a:lvl9pPr>
          </a:lstStyle>
          <a:p>
            <a:pPr eaLnBrk="1" hangingPunct="1"/>
            <a:r>
              <a:rPr lang="en-US" altLang="en-US" sz="720" b="1">
                <a:cs typeface="Helvetica" panose="020B0604020202020204" pitchFamily="34" charset="0"/>
              </a:rPr>
              <a:t>References</a:t>
            </a:r>
          </a:p>
          <a:p>
            <a:pPr eaLnBrk="1" hangingPunct="1"/>
            <a:r>
              <a:rPr lang="en-US" altLang="en-US" sz="720">
                <a:cs typeface="Helvetica" panose="020B0604020202020204" pitchFamily="34" charset="0"/>
              </a:rPr>
              <a:t>Schiffman, L. G., Kanuk, L. L., &amp; Das, M. (2006). </a:t>
            </a:r>
            <a:r>
              <a:rPr lang="en-US" altLang="en-US" sz="720" i="1">
                <a:cs typeface="Helvetica" panose="020B0604020202020204" pitchFamily="34" charset="0"/>
              </a:rPr>
              <a:t>Consumer behaviour. Toronto, Ontario, Canada: Pearson Education.</a:t>
            </a:r>
          </a:p>
          <a:p>
            <a:pPr eaLnBrk="1" hangingPunct="1"/>
            <a:r>
              <a:rPr lang="en-US" altLang="en-US" sz="720">
                <a:cs typeface="Helvetica" panose="020B0604020202020204" pitchFamily="34" charset="0"/>
              </a:rPr>
              <a:t>Siwayanan, P., Bakar, N. A., Aziz, R., &amp; Chelliapan, S. (2015). Exploring Malaysian household consumers acceptance </a:t>
            </a:r>
          </a:p>
          <a:p>
            <a:pPr eaLnBrk="1" hangingPunct="1"/>
            <a:r>
              <a:rPr lang="en-US" altLang="en-US" sz="720">
                <a:cs typeface="Helvetica" panose="020B0604020202020204" pitchFamily="34" charset="0"/>
              </a:rPr>
              <a:t>towards eco-friendly laundry detergent powders. </a:t>
            </a:r>
            <a:r>
              <a:rPr lang="en-US" altLang="en-US" sz="720" i="1">
                <a:cs typeface="Helvetica" panose="020B0604020202020204" pitchFamily="34" charset="0"/>
              </a:rPr>
              <a:t>Asian Social Science, 11(9),125.</a:t>
            </a:r>
            <a:endParaRPr lang="en-US" altLang="en-US" sz="720" i="1" baseline="30000">
              <a:cs typeface="Helvetica" panose="020B0604020202020204" pitchFamily="34" charset="0"/>
            </a:endParaRPr>
          </a:p>
          <a:p>
            <a:pPr eaLnBrk="1" hangingPunct="1"/>
            <a:endParaRPr lang="en-US" altLang="en-US" sz="720">
              <a:cs typeface="Helvetica" panose="020B0604020202020204" pitchFamily="34" charset="0"/>
            </a:endParaRPr>
          </a:p>
        </p:txBody>
      </p:sp>
      <p:sp>
        <p:nvSpPr>
          <p:cNvPr id="3" name="Rectangle 180"/>
          <p:cNvSpPr>
            <a:spLocks noChangeArrowheads="1"/>
          </p:cNvSpPr>
          <p:nvPr/>
        </p:nvSpPr>
        <p:spPr bwMode="auto">
          <a:xfrm>
            <a:off x="7290459" y="6398164"/>
            <a:ext cx="23842265" cy="1107996"/>
          </a:xfrm>
          <a:prstGeom prst="rect">
            <a:avLst/>
          </a:prstGeom>
          <a:noFill/>
          <a:ln>
            <a:noFill/>
          </a:ln>
          <a:extLst>
            <a:ext uri="{909E8E84-426E-40dd-AFC4-6F175D3DCCD1}"/>
            <a:ext uri="{91240B29-F687-4f45-9708-019B960494DF}"/>
          </a:extLst>
        </p:spPr>
        <p:txBody>
          <a:bodyPr anchor="ctr">
            <a:spAutoFit/>
          </a:bodyPr>
          <a:lstStyle/>
          <a:p>
            <a:pPr algn="ctr">
              <a:defRPr/>
            </a:pPr>
            <a:r>
              <a:rPr lang="en-US" sz="6600" b="1" dirty="0">
                <a:ln>
                  <a:solidFill>
                    <a:schemeClr val="bg1"/>
                  </a:solidFill>
                </a:ln>
                <a:latin typeface="Calibri"/>
                <a:ea typeface="ＭＳ Ｐゴシック" charset="0"/>
                <a:cs typeface="ＭＳ Ｐゴシック" charset="0"/>
              </a:rPr>
              <a:t>Green biases: Evaluating renewable and non-renewable energy </a:t>
            </a:r>
          </a:p>
        </p:txBody>
      </p:sp>
      <p:sp>
        <p:nvSpPr>
          <p:cNvPr id="14346" name="Text Box 7"/>
          <p:cNvSpPr txBox="1">
            <a:spLocks noChangeArrowheads="1"/>
          </p:cNvSpPr>
          <p:nvPr/>
        </p:nvSpPr>
        <p:spPr bwMode="auto">
          <a:xfrm>
            <a:off x="7850509" y="16023974"/>
            <a:ext cx="5012055" cy="4248870"/>
          </a:xfrm>
          <a:prstGeom prst="rect">
            <a:avLst/>
          </a:prstGeom>
          <a:solidFill>
            <a:schemeClr val="bg1"/>
          </a:solidFill>
          <a:ln w="38100">
            <a:solidFill>
              <a:srgbClr val="000000"/>
            </a:solidFill>
            <a:round/>
            <a:headEnd/>
            <a:tailEnd/>
          </a:ln>
        </p:spPr>
        <p:txBody>
          <a:bodyPr lIns="548640" tIns="274320" rIns="548640" bIns="548640"/>
          <a:lstStyle>
            <a:lvl1pPr eaLnBrk="0" hangingPunct="0">
              <a:defRPr sz="3200">
                <a:solidFill>
                  <a:schemeClr val="tx1"/>
                </a:solidFill>
                <a:latin typeface="Helvetica" panose="020B0604020202020204" pitchFamily="34" charset="0"/>
                <a:ea typeface="ＭＳ Ｐゴシック" panose="020B0600070205080204" pitchFamily="34" charset="-128"/>
              </a:defRPr>
            </a:lvl1pPr>
            <a:lvl2pPr marL="37931725" indent="-37474525" eaLnBrk="0" hangingPunct="0">
              <a:defRPr sz="3200">
                <a:solidFill>
                  <a:schemeClr val="tx1"/>
                </a:solidFill>
                <a:latin typeface="Helvetica" panose="020B0604020202020204" pitchFamily="34" charset="0"/>
                <a:ea typeface="ＭＳ Ｐゴシック" panose="020B0600070205080204" pitchFamily="34" charset="-128"/>
              </a:defRPr>
            </a:lvl2pPr>
            <a:lvl3pPr eaLnBrk="0" hangingPunct="0">
              <a:defRPr sz="3200">
                <a:solidFill>
                  <a:schemeClr val="tx1"/>
                </a:solidFill>
                <a:latin typeface="Helvetica" panose="020B0604020202020204" pitchFamily="34" charset="0"/>
                <a:ea typeface="ＭＳ Ｐゴシック" panose="020B0600070205080204" pitchFamily="34" charset="-128"/>
              </a:defRPr>
            </a:lvl3pPr>
            <a:lvl4pPr eaLnBrk="0" hangingPunct="0">
              <a:defRPr sz="3200">
                <a:solidFill>
                  <a:schemeClr val="tx1"/>
                </a:solidFill>
                <a:latin typeface="Helvetica" panose="020B0604020202020204" pitchFamily="34" charset="0"/>
                <a:ea typeface="ＭＳ Ｐゴシック" panose="020B0600070205080204" pitchFamily="34" charset="-128"/>
              </a:defRPr>
            </a:lvl4pPr>
            <a:lvl5pPr eaLnBrk="0" hangingPunct="0">
              <a:defRPr sz="3200">
                <a:solidFill>
                  <a:schemeClr val="tx1"/>
                </a:solidFill>
                <a:latin typeface="Helvetica" panose="020B0604020202020204" pitchFamily="34" charset="0"/>
                <a:ea typeface="ＭＳ Ｐゴシック" panose="020B0600070205080204" pitchFamily="34" charset="-128"/>
              </a:defRPr>
            </a:lvl5pPr>
            <a:lvl6pPr marL="457200" eaLnBrk="0" fontAlgn="base" hangingPunct="0">
              <a:spcBef>
                <a:spcPct val="0"/>
              </a:spcBef>
              <a:spcAft>
                <a:spcPct val="0"/>
              </a:spcAft>
              <a:defRPr sz="3200">
                <a:solidFill>
                  <a:schemeClr val="tx1"/>
                </a:solidFill>
                <a:latin typeface="Helvetica" panose="020B0604020202020204" pitchFamily="34" charset="0"/>
                <a:ea typeface="ＭＳ Ｐゴシック" panose="020B0600070205080204" pitchFamily="34" charset="-128"/>
              </a:defRPr>
            </a:lvl6pPr>
            <a:lvl7pPr marL="914400" eaLnBrk="0" fontAlgn="base" hangingPunct="0">
              <a:spcBef>
                <a:spcPct val="0"/>
              </a:spcBef>
              <a:spcAft>
                <a:spcPct val="0"/>
              </a:spcAft>
              <a:defRPr sz="3200">
                <a:solidFill>
                  <a:schemeClr val="tx1"/>
                </a:solidFill>
                <a:latin typeface="Helvetica"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3200">
                <a:solidFill>
                  <a:schemeClr val="tx1"/>
                </a:solidFill>
                <a:latin typeface="Helvetica"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3200">
                <a:solidFill>
                  <a:schemeClr val="tx1"/>
                </a:solidFill>
                <a:latin typeface="Helvetica" panose="020B0604020202020204" pitchFamily="34" charset="0"/>
                <a:ea typeface="ＭＳ Ｐゴシック" panose="020B0600070205080204" pitchFamily="34" charset="-128"/>
              </a:defRPr>
            </a:lvl9pPr>
          </a:lstStyle>
          <a:p>
            <a:pPr eaLnBrk="1" hangingPunct="1"/>
            <a:r>
              <a:rPr lang="en-US" altLang="en-US" sz="2880" b="1" dirty="0">
                <a:latin typeface="Calibri" panose="020F0502020204030204" pitchFamily="34" charset="0"/>
              </a:rPr>
              <a:t>Research Questions</a:t>
            </a:r>
          </a:p>
          <a:p>
            <a:pPr eaLnBrk="1" hangingPunct="1"/>
            <a:endParaRPr lang="en-US" altLang="en-US" sz="1200" b="1" dirty="0">
              <a:latin typeface="Calibri" panose="020F0502020204030204" pitchFamily="34" charset="0"/>
            </a:endParaRPr>
          </a:p>
          <a:p>
            <a:pPr eaLnBrk="1" hangingPunct="1">
              <a:buFont typeface="Arial" panose="020B0604020202020204" pitchFamily="34" charset="0"/>
              <a:buChar char="•"/>
            </a:pPr>
            <a:r>
              <a:rPr lang="en-US" altLang="en-US" sz="1800" dirty="0">
                <a:cs typeface="Helvetica" panose="020B0604020202020204" pitchFamily="34" charset="0"/>
              </a:rPr>
              <a:t>What are people’s biases towards renewable and non-renewable energy?</a:t>
            </a:r>
          </a:p>
          <a:p>
            <a:pPr eaLnBrk="1" hangingPunct="1">
              <a:buFont typeface="Arial" panose="020B0604020202020204" pitchFamily="34" charset="0"/>
              <a:buChar char="•"/>
            </a:pPr>
            <a:r>
              <a:rPr lang="en-US" altLang="en-US" sz="1080" dirty="0">
                <a:cs typeface="Helvetica" panose="020B0604020202020204" pitchFamily="34" charset="0"/>
              </a:rPr>
              <a:t>What are the traits associated with renewable energy and what are the traits associated with non-renewable energy?</a:t>
            </a:r>
          </a:p>
          <a:p>
            <a:pPr eaLnBrk="1" hangingPunct="1"/>
            <a:endParaRPr lang="en-US" altLang="en-US" sz="1080" dirty="0">
              <a:cs typeface="Helvetica" panose="020B0604020202020204" pitchFamily="34" charset="0"/>
            </a:endParaRPr>
          </a:p>
          <a:p>
            <a:pPr eaLnBrk="1" hangingPunct="1">
              <a:buFont typeface="Arial" panose="020B0604020202020204" pitchFamily="34" charset="0"/>
              <a:buChar char="•"/>
            </a:pPr>
            <a:r>
              <a:rPr lang="en-US" altLang="en-US" sz="1800" dirty="0">
                <a:cs typeface="Helvetica" panose="020B0604020202020204" pitchFamily="34" charset="0"/>
              </a:rPr>
              <a:t>Do people give more favorable ratings of renewable energy when they are aware that they will be comparing it to non-renewable energy?</a:t>
            </a:r>
          </a:p>
          <a:p>
            <a:pPr eaLnBrk="1" hangingPunct="1">
              <a:buFont typeface="Arial" panose="020B0604020202020204" pitchFamily="34" charset="0"/>
              <a:buChar char="•"/>
            </a:pPr>
            <a:r>
              <a:rPr lang="en-US" altLang="en-US" sz="1080" dirty="0">
                <a:cs typeface="Helvetica" panose="020B0604020202020204" pitchFamily="34" charset="0"/>
              </a:rPr>
              <a:t>Do people’s evaluations of renewable and non-renewable energy shift depending on if they are evaluating the energy in a between subjects or within subjects condition?</a:t>
            </a:r>
          </a:p>
        </p:txBody>
      </p:sp>
      <p:pic>
        <p:nvPicPr>
          <p:cNvPr id="14347" name="Picture 1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900034" y="25398957"/>
            <a:ext cx="2103120" cy="1109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3" name="Picture 20"/>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8856941" y="7555231"/>
            <a:ext cx="1318259" cy="1793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9" name="Chart 18"/>
          <p:cNvGraphicFramePr/>
          <p:nvPr>
            <p:extLst>
              <p:ext uri="{D42A27DB-BD31-4B8C-83A1-F6EECF244321}">
                <p14:modId xmlns:p14="http://schemas.microsoft.com/office/powerpoint/2010/main" val="2232223510"/>
              </p:ext>
            </p:extLst>
          </p:nvPr>
        </p:nvGraphicFramePr>
        <p:xfrm>
          <a:off x="13954722" y="11412727"/>
          <a:ext cx="5029200" cy="41148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2" name="Chart 21"/>
          <p:cNvGraphicFramePr/>
          <p:nvPr>
            <p:extLst>
              <p:ext uri="{D42A27DB-BD31-4B8C-83A1-F6EECF244321}">
                <p14:modId xmlns:p14="http://schemas.microsoft.com/office/powerpoint/2010/main" val="908402520"/>
              </p:ext>
            </p:extLst>
          </p:nvPr>
        </p:nvGraphicFramePr>
        <p:xfrm>
          <a:off x="13954722" y="16546323"/>
          <a:ext cx="5029200" cy="411480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23" name="Chart 22"/>
          <p:cNvGraphicFramePr/>
          <p:nvPr>
            <p:extLst>
              <p:ext uri="{D42A27DB-BD31-4B8C-83A1-F6EECF244321}">
                <p14:modId xmlns:p14="http://schemas.microsoft.com/office/powerpoint/2010/main" val="3932756166"/>
              </p:ext>
            </p:extLst>
          </p:nvPr>
        </p:nvGraphicFramePr>
        <p:xfrm>
          <a:off x="13954722" y="21679920"/>
          <a:ext cx="5029200" cy="411480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25" name="Chart 24"/>
          <p:cNvGraphicFramePr/>
          <p:nvPr>
            <p:extLst>
              <p:ext uri="{D42A27DB-BD31-4B8C-83A1-F6EECF244321}">
                <p14:modId xmlns:p14="http://schemas.microsoft.com/office/powerpoint/2010/main" val="3215954217"/>
              </p:ext>
            </p:extLst>
          </p:nvPr>
        </p:nvGraphicFramePr>
        <p:xfrm>
          <a:off x="19437907" y="21679920"/>
          <a:ext cx="5029200" cy="4114800"/>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26" name="Chart 25"/>
          <p:cNvGraphicFramePr/>
          <p:nvPr>
            <p:extLst>
              <p:ext uri="{D42A27DB-BD31-4B8C-83A1-F6EECF244321}">
                <p14:modId xmlns:p14="http://schemas.microsoft.com/office/powerpoint/2010/main" val="431556987"/>
              </p:ext>
            </p:extLst>
          </p:nvPr>
        </p:nvGraphicFramePr>
        <p:xfrm>
          <a:off x="19437907" y="11412727"/>
          <a:ext cx="5029200" cy="4114800"/>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29" name="Chart 28"/>
          <p:cNvGraphicFramePr/>
          <p:nvPr>
            <p:extLst>
              <p:ext uri="{D42A27DB-BD31-4B8C-83A1-F6EECF244321}">
                <p14:modId xmlns:p14="http://schemas.microsoft.com/office/powerpoint/2010/main" val="4232358793"/>
              </p:ext>
            </p:extLst>
          </p:nvPr>
        </p:nvGraphicFramePr>
        <p:xfrm>
          <a:off x="19426086" y="16546323"/>
          <a:ext cx="5029200" cy="4114800"/>
        </p:xfrm>
        <a:graphic>
          <a:graphicData uri="http://schemas.openxmlformats.org/drawingml/2006/chart">
            <c:chart xmlns:c="http://schemas.openxmlformats.org/drawingml/2006/chart" xmlns:r="http://schemas.openxmlformats.org/officeDocument/2006/relationships" r:id="rId11"/>
          </a:graphicData>
        </a:graphic>
      </p:graphicFrame>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themeOverride>
</file>

<file path=docProps/app.xml><?xml version="1.0" encoding="utf-8"?>
<Properties xmlns="http://schemas.openxmlformats.org/officeDocument/2006/extended-properties" xmlns:vt="http://schemas.openxmlformats.org/officeDocument/2006/docPropsVTypes">
  <TotalTime>6246</TotalTime>
  <Words>657</Words>
  <Application>Microsoft Office PowerPoint</Application>
  <PresentationFormat>Custom</PresentationFormat>
  <Paragraphs>92</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ＭＳ Ｐゴシック</vt:lpstr>
      <vt:lpstr>Arial</vt:lpstr>
      <vt:lpstr>Calibri</vt:lpstr>
      <vt:lpstr>Helvetica</vt:lpstr>
      <vt:lpstr>Times New Roman</vt:lpstr>
      <vt:lpstr>Default Design</vt:lpstr>
      <vt:lpstr>PowerPoint Presentation</vt:lpstr>
    </vt:vector>
  </TitlesOfParts>
  <Manager/>
  <Company/>
  <LinksUpToDate>false</LinksUpToDate>
  <SharedDoc>false</SharedDoc>
  <HyperlinkBase>http://colinpurrington.com/tips/academic/posterdesign</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 template</dc:title>
  <dc:subject>conference poster</dc:subject>
  <dc:creator>Colin Purrington</dc:creator>
  <cp:keywords>poster, conference, session, meeting, symposium, research, presentation</cp:keywords>
  <dc:description>This template is free for you to use to create your poster.  Do not host this file on your own server, even in adapted form. If you need to post a template, please steal somebody else's or just make your own (it's easy).  Thanks!</dc:description>
  <cp:lastModifiedBy>sauderit</cp:lastModifiedBy>
  <cp:revision>604</cp:revision>
  <cp:lastPrinted>2011-10-30T12:54:45Z</cp:lastPrinted>
  <dcterms:created xsi:type="dcterms:W3CDTF">2015-11-12T22:15:10Z</dcterms:created>
  <dcterms:modified xsi:type="dcterms:W3CDTF">2015-11-26T22:49:24Z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Colin Purrington</vt:lpwstr>
  </property>
</Properties>
</file>