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95" r:id="rId2"/>
    <p:sldMasterId id="2147483688" r:id="rId3"/>
    <p:sldMasterId id="2147483697" r:id="rId4"/>
    <p:sldMasterId id="2147483699" r:id="rId5"/>
    <p:sldMasterId id="2147483701" r:id="rId6"/>
  </p:sldMasterIdLst>
  <p:notesMasterIdLst>
    <p:notesMasterId r:id="rId16"/>
  </p:notesMasterIdLst>
  <p:sldIdLst>
    <p:sldId id="275" r:id="rId7"/>
    <p:sldId id="276" r:id="rId8"/>
    <p:sldId id="285" r:id="rId9"/>
    <p:sldId id="282" r:id="rId10"/>
    <p:sldId id="286" r:id="rId11"/>
    <p:sldId id="284" r:id="rId12"/>
    <p:sldId id="280" r:id="rId13"/>
    <p:sldId id="281" r:id="rId14"/>
    <p:sldId id="279"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
          <p15:clr>
            <a:srgbClr val="A4A3A4"/>
          </p15:clr>
        </p15:guide>
        <p15:guide id="2" pos="4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C0C0"/>
    <a:srgbClr val="354047"/>
    <a:srgbClr val="778285"/>
    <a:srgbClr val="A3AD2A"/>
    <a:srgbClr val="2963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77" autoAdjust="0"/>
    <p:restoredTop sz="79568" autoAdjust="0"/>
  </p:normalViewPr>
  <p:slideViewPr>
    <p:cSldViewPr snapToObjects="1">
      <p:cViewPr varScale="1">
        <p:scale>
          <a:sx n="95" d="100"/>
          <a:sy n="95" d="100"/>
        </p:scale>
        <p:origin x="2192" y="168"/>
      </p:cViewPr>
      <p:guideLst>
        <p:guide orient="horz" pos="384"/>
        <p:guide pos="432"/>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2035A8-13CD-4448-A6A1-55137E3B9108}" type="datetimeFigureOut">
              <a:rPr lang="en-CA" smtClean="0"/>
              <a:t>2022-10-30</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E58957-E08A-4DAA-9A1A-4F5EB1740ACF}" type="slidenum">
              <a:rPr lang="en-CA" smtClean="0"/>
              <a:t>‹#›</a:t>
            </a:fld>
            <a:endParaRPr lang="en-CA"/>
          </a:p>
        </p:txBody>
      </p:sp>
    </p:spTree>
    <p:extLst>
      <p:ext uri="{BB962C8B-B14F-4D97-AF65-F5344CB8AC3E}">
        <p14:creationId xmlns:p14="http://schemas.microsoft.com/office/powerpoint/2010/main" val="2120712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Edward van Dam, Terry Pelletier, Rob Felix,</a:t>
            </a:r>
            <a:r>
              <a:rPr lang="en-CA" baseline="0" dirty="0"/>
              <a:t> Brandt Louie, Bob </a:t>
            </a:r>
            <a:r>
              <a:rPr lang="en-CA" baseline="0" dirty="0" err="1"/>
              <a:t>Helsley</a:t>
            </a:r>
            <a:r>
              <a:rPr lang="en-CA" baseline="0" dirty="0"/>
              <a:t>, Martina </a:t>
            </a:r>
            <a:r>
              <a:rPr lang="en-CA" baseline="0" dirty="0" err="1"/>
              <a:t>Valkovicova</a:t>
            </a:r>
            <a:r>
              <a:rPr lang="en-CA" baseline="0" dirty="0"/>
              <a:t>, Susan </a:t>
            </a:r>
            <a:r>
              <a:rPr lang="en-CA" baseline="0" dirty="0" err="1"/>
              <a:t>Yurkovich</a:t>
            </a:r>
            <a:endParaRPr lang="en-CA" dirty="0"/>
          </a:p>
        </p:txBody>
      </p:sp>
      <p:sp>
        <p:nvSpPr>
          <p:cNvPr id="4" name="Slide Number Placeholder 3"/>
          <p:cNvSpPr>
            <a:spLocks noGrp="1"/>
          </p:cNvSpPr>
          <p:nvPr>
            <p:ph type="sldNum" sz="quarter" idx="10"/>
          </p:nvPr>
        </p:nvSpPr>
        <p:spPr/>
        <p:txBody>
          <a:bodyPr/>
          <a:lstStyle/>
          <a:p>
            <a:fld id="{24E58957-E08A-4DAA-9A1A-4F5EB1740ACF}" type="slidenum">
              <a:rPr lang="en-CA" smtClean="0"/>
              <a:t>1</a:t>
            </a:fld>
            <a:endParaRPr lang="en-CA"/>
          </a:p>
        </p:txBody>
      </p:sp>
    </p:spTree>
    <p:extLst>
      <p:ext uri="{BB962C8B-B14F-4D97-AF65-F5344CB8AC3E}">
        <p14:creationId xmlns:p14="http://schemas.microsoft.com/office/powerpoint/2010/main" val="1474598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t>Image source left: https://</a:t>
            </a:r>
            <a:r>
              <a:rPr lang="en-CA" dirty="0" err="1"/>
              <a:t>www.fastenal.com</a:t>
            </a:r>
            <a:r>
              <a:rPr lang="en-CA" dirty="0"/>
              <a:t>/product/details/0723964</a:t>
            </a:r>
          </a:p>
          <a:p>
            <a:pPr marL="0" marR="0" indent="0" algn="l" defTabSz="914400" rtl="0" eaLnBrk="1" fontAlgn="auto" latinLnBrk="0" hangingPunct="1">
              <a:lnSpc>
                <a:spcPct val="100000"/>
              </a:lnSpc>
              <a:spcBef>
                <a:spcPts val="0"/>
              </a:spcBef>
              <a:spcAft>
                <a:spcPts val="0"/>
              </a:spcAft>
              <a:buClrTx/>
              <a:buSzTx/>
              <a:buFontTx/>
              <a:buNone/>
              <a:tabLst/>
              <a:defRPr/>
            </a:pPr>
            <a:r>
              <a:rPr lang="en-CA" dirty="0"/>
              <a:t>Image source right: https://</a:t>
            </a:r>
            <a:r>
              <a:rPr lang="en-CA" dirty="0" err="1"/>
              <a:t>www.amazon.ca</a:t>
            </a:r>
            <a:r>
              <a:rPr lang="en-CA" dirty="0"/>
              <a:t>/Magic-Lighting-A19P-30-30X-MA-Listed-Dimmable/</a:t>
            </a:r>
            <a:r>
              <a:rPr lang="en-CA" dirty="0" err="1"/>
              <a:t>dp</a:t>
            </a:r>
            <a:r>
              <a:rPr lang="en-CA" dirty="0"/>
              <a:t>/B00IEI0CWG</a:t>
            </a:r>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24E58957-E08A-4DAA-9A1A-4F5EB1740ACF}" type="slidenum">
              <a:rPr lang="en-CA" smtClean="0"/>
              <a:t>2</a:t>
            </a:fld>
            <a:endParaRPr lang="en-CA"/>
          </a:p>
        </p:txBody>
      </p:sp>
    </p:spTree>
    <p:extLst>
      <p:ext uri="{BB962C8B-B14F-4D97-AF65-F5344CB8AC3E}">
        <p14:creationId xmlns:p14="http://schemas.microsoft.com/office/powerpoint/2010/main" val="4230373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Image source: https://</a:t>
            </a:r>
            <a:r>
              <a:rPr lang="en-CA" dirty="0" err="1"/>
              <a:t>www.homedepot.ca</a:t>
            </a:r>
            <a:r>
              <a:rPr lang="en-CA" dirty="0"/>
              <a:t>/product/philips-13w-60w-soft-white-2700k-mini-twister-cfl-light-bulb-12-pack-/1000821862</a:t>
            </a:r>
          </a:p>
          <a:p>
            <a:endParaRPr lang="en-CA" dirty="0"/>
          </a:p>
        </p:txBody>
      </p:sp>
      <p:sp>
        <p:nvSpPr>
          <p:cNvPr id="4" name="Slide Number Placeholder 3"/>
          <p:cNvSpPr>
            <a:spLocks noGrp="1"/>
          </p:cNvSpPr>
          <p:nvPr>
            <p:ph type="sldNum" sz="quarter" idx="10"/>
          </p:nvPr>
        </p:nvSpPr>
        <p:spPr/>
        <p:txBody>
          <a:bodyPr/>
          <a:lstStyle/>
          <a:p>
            <a:fld id="{24E58957-E08A-4DAA-9A1A-4F5EB1740ACF}" type="slidenum">
              <a:rPr lang="en-CA" smtClean="0"/>
              <a:t>3</a:t>
            </a:fld>
            <a:endParaRPr lang="en-CA"/>
          </a:p>
        </p:txBody>
      </p:sp>
    </p:spTree>
    <p:extLst>
      <p:ext uri="{BB962C8B-B14F-4D97-AF65-F5344CB8AC3E}">
        <p14:creationId xmlns:p14="http://schemas.microsoft.com/office/powerpoint/2010/main" val="19615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t>Image source left: https://</a:t>
            </a:r>
            <a:r>
              <a:rPr lang="en-CA" dirty="0" err="1"/>
              <a:t>www.fastenal.com</a:t>
            </a:r>
            <a:r>
              <a:rPr lang="en-CA" dirty="0"/>
              <a:t>/product/details/0723964</a:t>
            </a:r>
          </a:p>
          <a:p>
            <a:pPr marL="0" marR="0" indent="0" algn="l" defTabSz="914400" rtl="0" eaLnBrk="1" fontAlgn="auto" latinLnBrk="0" hangingPunct="1">
              <a:lnSpc>
                <a:spcPct val="100000"/>
              </a:lnSpc>
              <a:spcBef>
                <a:spcPts val="0"/>
              </a:spcBef>
              <a:spcAft>
                <a:spcPts val="0"/>
              </a:spcAft>
              <a:buClrTx/>
              <a:buSzTx/>
              <a:buFontTx/>
              <a:buNone/>
              <a:tabLst/>
              <a:defRPr/>
            </a:pPr>
            <a:r>
              <a:rPr lang="en-CA" dirty="0"/>
              <a:t>Image source right: https://</a:t>
            </a:r>
            <a:r>
              <a:rPr lang="en-CA" dirty="0" err="1"/>
              <a:t>www.amazon.ca</a:t>
            </a:r>
            <a:r>
              <a:rPr lang="en-CA" dirty="0"/>
              <a:t>/Magic-Lighting-A19P-30-30X-MA-Listed-Dimmable/</a:t>
            </a:r>
            <a:r>
              <a:rPr lang="en-CA" dirty="0" err="1"/>
              <a:t>dp</a:t>
            </a:r>
            <a:r>
              <a:rPr lang="en-CA" dirty="0"/>
              <a:t>/B00IEI0CWG</a:t>
            </a:r>
          </a:p>
          <a:p>
            <a:endParaRPr lang="en-US" dirty="0"/>
          </a:p>
        </p:txBody>
      </p:sp>
      <p:sp>
        <p:nvSpPr>
          <p:cNvPr id="4" name="Slide Number Placeholder 3"/>
          <p:cNvSpPr>
            <a:spLocks noGrp="1"/>
          </p:cNvSpPr>
          <p:nvPr>
            <p:ph type="sldNum" sz="quarter" idx="5"/>
          </p:nvPr>
        </p:nvSpPr>
        <p:spPr/>
        <p:txBody>
          <a:bodyPr/>
          <a:lstStyle/>
          <a:p>
            <a:fld id="{24E58957-E08A-4DAA-9A1A-4F5EB1740ACF}" type="slidenum">
              <a:rPr lang="en-CA" smtClean="0"/>
              <a:t>4</a:t>
            </a:fld>
            <a:endParaRPr lang="en-CA"/>
          </a:p>
        </p:txBody>
      </p:sp>
    </p:spTree>
    <p:extLst>
      <p:ext uri="{BB962C8B-B14F-4D97-AF65-F5344CB8AC3E}">
        <p14:creationId xmlns:p14="http://schemas.microsoft.com/office/powerpoint/2010/main" val="1071243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Increased</a:t>
            </a:r>
            <a:r>
              <a:rPr lang="en-CA" baseline="0" dirty="0"/>
              <a:t> units sold by 47%, increased sales by 134%</a:t>
            </a:r>
            <a:endParaRPr lang="en-CA" dirty="0"/>
          </a:p>
        </p:txBody>
      </p:sp>
      <p:sp>
        <p:nvSpPr>
          <p:cNvPr id="4" name="Slide Number Placeholder 3"/>
          <p:cNvSpPr>
            <a:spLocks noGrp="1"/>
          </p:cNvSpPr>
          <p:nvPr>
            <p:ph type="sldNum" sz="quarter" idx="10"/>
          </p:nvPr>
        </p:nvSpPr>
        <p:spPr/>
        <p:txBody>
          <a:bodyPr/>
          <a:lstStyle/>
          <a:p>
            <a:fld id="{24E58957-E08A-4DAA-9A1A-4F5EB1740ACF}" type="slidenum">
              <a:rPr lang="en-CA" smtClean="0"/>
              <a:t>6</a:t>
            </a:fld>
            <a:endParaRPr lang="en-CA"/>
          </a:p>
        </p:txBody>
      </p:sp>
    </p:spTree>
    <p:extLst>
      <p:ext uri="{BB962C8B-B14F-4D97-AF65-F5344CB8AC3E}">
        <p14:creationId xmlns:p14="http://schemas.microsoft.com/office/powerpoint/2010/main" val="251258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a:t>
            </a:r>
            <a:br>
              <a:rPr lang="en-US" dirty="0"/>
            </a:br>
            <a:r>
              <a:rPr lang="en-US" dirty="0"/>
              <a:t>computer - https://</a:t>
            </a:r>
            <a:r>
              <a:rPr lang="en-US" dirty="0" err="1"/>
              <a:t>www.indiamart.com</a:t>
            </a:r>
            <a:r>
              <a:rPr lang="en-US" dirty="0"/>
              <a:t>/</a:t>
            </a:r>
            <a:r>
              <a:rPr lang="en-US" dirty="0" err="1"/>
              <a:t>proddetail</a:t>
            </a:r>
            <a:r>
              <a:rPr lang="en-US" dirty="0"/>
              <a:t>/computer-system-20357403197.html</a:t>
            </a:r>
          </a:p>
          <a:p>
            <a:r>
              <a:rPr lang="en-US" dirty="0"/>
              <a:t>Tv - https://</a:t>
            </a:r>
            <a:r>
              <a:rPr lang="en-US" dirty="0" err="1"/>
              <a:t>www.indiamart.com</a:t>
            </a:r>
            <a:r>
              <a:rPr lang="en-US" dirty="0"/>
              <a:t>/</a:t>
            </a:r>
            <a:r>
              <a:rPr lang="en-US" dirty="0" err="1"/>
              <a:t>proddetail</a:t>
            </a:r>
            <a:r>
              <a:rPr lang="en-US" dirty="0"/>
              <a:t>/32-inch-lg-television-18470908188.html</a:t>
            </a:r>
          </a:p>
          <a:p>
            <a:r>
              <a:rPr lang="en-US" dirty="0"/>
              <a:t>Heater - https://</a:t>
            </a:r>
            <a:r>
              <a:rPr lang="en-US" dirty="0" err="1"/>
              <a:t>www.differencebetween.info</a:t>
            </a:r>
            <a:r>
              <a:rPr lang="en-US" dirty="0"/>
              <a:t>/difference-between-blower-and-heater</a:t>
            </a:r>
          </a:p>
          <a:p>
            <a:r>
              <a:rPr lang="en-US" dirty="0"/>
              <a:t>Dishwasher - https://</a:t>
            </a:r>
            <a:r>
              <a:rPr lang="en-US" dirty="0" err="1"/>
              <a:t>www.arcappliances.co.uk</a:t>
            </a:r>
            <a:r>
              <a:rPr lang="en-US" dirty="0"/>
              <a:t>/our-products/dishwashers/</a:t>
            </a:r>
          </a:p>
          <a:p>
            <a:r>
              <a:rPr lang="en-US" dirty="0" err="1"/>
              <a:t>Washign</a:t>
            </a:r>
            <a:r>
              <a:rPr lang="en-US" dirty="0"/>
              <a:t> machine - https://</a:t>
            </a:r>
            <a:r>
              <a:rPr lang="en-US" dirty="0" err="1"/>
              <a:t>www.ifixit.com</a:t>
            </a:r>
            <a:r>
              <a:rPr lang="en-US" dirty="0"/>
              <a:t>/Device/</a:t>
            </a:r>
            <a:r>
              <a:rPr lang="en-US" dirty="0" err="1"/>
              <a:t>Whirlpool_Washing_Machine</a:t>
            </a:r>
            <a:endParaRPr lang="en-US" dirty="0"/>
          </a:p>
          <a:p>
            <a:endParaRPr lang="en-US" dirty="0"/>
          </a:p>
        </p:txBody>
      </p:sp>
      <p:sp>
        <p:nvSpPr>
          <p:cNvPr id="4" name="Slide Number Placeholder 3"/>
          <p:cNvSpPr>
            <a:spLocks noGrp="1"/>
          </p:cNvSpPr>
          <p:nvPr>
            <p:ph type="sldNum" sz="quarter" idx="5"/>
          </p:nvPr>
        </p:nvSpPr>
        <p:spPr/>
        <p:txBody>
          <a:bodyPr/>
          <a:lstStyle/>
          <a:p>
            <a:fld id="{24E58957-E08A-4DAA-9A1A-4F5EB1740ACF}" type="slidenum">
              <a:rPr lang="en-CA" smtClean="0"/>
              <a:t>7</a:t>
            </a:fld>
            <a:endParaRPr lang="en-CA"/>
          </a:p>
        </p:txBody>
      </p:sp>
    </p:spTree>
    <p:extLst>
      <p:ext uri="{BB962C8B-B14F-4D97-AF65-F5344CB8AC3E}">
        <p14:creationId xmlns:p14="http://schemas.microsoft.com/office/powerpoint/2010/main" val="2537439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https://</a:t>
            </a:r>
            <a:r>
              <a:rPr lang="en-US" dirty="0" err="1"/>
              <a:t>unsplash.com</a:t>
            </a:r>
            <a:r>
              <a:rPr lang="en-US"/>
              <a:t>/</a:t>
            </a:r>
          </a:p>
        </p:txBody>
      </p:sp>
      <p:sp>
        <p:nvSpPr>
          <p:cNvPr id="4" name="Slide Number Placeholder 3"/>
          <p:cNvSpPr>
            <a:spLocks noGrp="1"/>
          </p:cNvSpPr>
          <p:nvPr>
            <p:ph type="sldNum" sz="quarter" idx="5"/>
          </p:nvPr>
        </p:nvSpPr>
        <p:spPr/>
        <p:txBody>
          <a:bodyPr/>
          <a:lstStyle/>
          <a:p>
            <a:fld id="{24E58957-E08A-4DAA-9A1A-4F5EB1740ACF}" type="slidenum">
              <a:rPr lang="en-CA" smtClean="0"/>
              <a:t>8</a:t>
            </a:fld>
            <a:endParaRPr lang="en-CA"/>
          </a:p>
        </p:txBody>
      </p:sp>
    </p:spTree>
    <p:extLst>
      <p:ext uri="{BB962C8B-B14F-4D97-AF65-F5344CB8AC3E}">
        <p14:creationId xmlns:p14="http://schemas.microsoft.com/office/powerpoint/2010/main" val="3731094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Text Placeholder 12"/>
          <p:cNvSpPr>
            <a:spLocks noGrp="1"/>
          </p:cNvSpPr>
          <p:nvPr>
            <p:ph type="body" sz="quarter" idx="14" hasCustomPrompt="1"/>
          </p:nvPr>
        </p:nvSpPr>
        <p:spPr>
          <a:xfrm>
            <a:off x="688622" y="4114800"/>
            <a:ext cx="2286000" cy="533400"/>
          </a:xfrm>
          <a:prstGeom prst="rect">
            <a:avLst/>
          </a:prstGeom>
        </p:spPr>
        <p:txBody>
          <a:bodyPr vert="horz" tIns="0" rIns="0" bIns="0"/>
          <a:lstStyle>
            <a:lvl1pPr marL="0" indent="0" algn="l">
              <a:buNone/>
              <a:defRPr sz="3700">
                <a:solidFill>
                  <a:srgbClr val="A3AD2A"/>
                </a:solidFill>
                <a:latin typeface="+mj-lt"/>
              </a:defRPr>
            </a:lvl1pPr>
          </a:lstStyle>
          <a:p>
            <a:pPr lvl="0"/>
            <a:r>
              <a:rPr lang="en-US" dirty="0"/>
              <a:t>SAMPLE </a:t>
            </a:r>
          </a:p>
        </p:txBody>
      </p:sp>
      <p:sp>
        <p:nvSpPr>
          <p:cNvPr id="6" name="Text Placeholder 14"/>
          <p:cNvSpPr>
            <a:spLocks noGrp="1"/>
          </p:cNvSpPr>
          <p:nvPr>
            <p:ph type="body" sz="quarter" idx="15" hasCustomPrompt="1"/>
          </p:nvPr>
        </p:nvSpPr>
        <p:spPr>
          <a:xfrm>
            <a:off x="778933" y="4495800"/>
            <a:ext cx="3581401" cy="533400"/>
          </a:xfrm>
          <a:prstGeom prst="rect">
            <a:avLst/>
          </a:prstGeom>
        </p:spPr>
        <p:txBody>
          <a:bodyPr vert="horz" lIns="0" tIns="0" rIns="0" bIns="0"/>
          <a:lstStyle>
            <a:lvl1pPr marL="0" indent="0" algn="l">
              <a:buNone/>
              <a:defRPr sz="3700">
                <a:solidFill>
                  <a:srgbClr val="B8C0C0"/>
                </a:solidFill>
                <a:latin typeface="+mj-lt"/>
              </a:defRPr>
            </a:lvl1pPr>
          </a:lstStyle>
          <a:p>
            <a:pPr lvl="0"/>
            <a:r>
              <a:rPr lang="en-US" dirty="0"/>
              <a:t>HEADLINE</a:t>
            </a:r>
          </a:p>
        </p:txBody>
      </p:sp>
      <p:sp>
        <p:nvSpPr>
          <p:cNvPr id="7" name="Text Placeholder 16"/>
          <p:cNvSpPr>
            <a:spLocks noGrp="1"/>
          </p:cNvSpPr>
          <p:nvPr>
            <p:ph type="body" sz="quarter" idx="16" hasCustomPrompt="1"/>
          </p:nvPr>
        </p:nvSpPr>
        <p:spPr>
          <a:xfrm>
            <a:off x="778933" y="5257800"/>
            <a:ext cx="2667000" cy="609600"/>
          </a:xfrm>
          <a:prstGeom prst="rect">
            <a:avLst/>
          </a:prstGeom>
        </p:spPr>
        <p:txBody>
          <a:bodyPr vert="horz" lIns="0" tIns="0" rIns="0" bIns="0"/>
          <a:lstStyle>
            <a:lvl1pPr marL="0" indent="0" algn="l">
              <a:buNone/>
              <a:defRPr sz="1700">
                <a:solidFill>
                  <a:srgbClr val="778285"/>
                </a:solidFill>
              </a:defRPr>
            </a:lvl1pPr>
          </a:lstStyle>
          <a:p>
            <a:pPr lvl="0"/>
            <a:r>
              <a:rPr lang="en-US" dirty="0"/>
              <a:t>Sample Subhead</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1">
    <p:spTree>
      <p:nvGrpSpPr>
        <p:cNvPr id="1" name=""/>
        <p:cNvGrpSpPr/>
        <p:nvPr/>
      </p:nvGrpSpPr>
      <p:grpSpPr>
        <a:xfrm>
          <a:off x="0" y="0"/>
          <a:ext cx="0" cy="0"/>
          <a:chOff x="0" y="0"/>
          <a:chExt cx="0" cy="0"/>
        </a:xfrm>
      </p:grpSpPr>
      <p:sp>
        <p:nvSpPr>
          <p:cNvPr id="15" name="Content Placeholder 2"/>
          <p:cNvSpPr>
            <a:spLocks noGrp="1"/>
          </p:cNvSpPr>
          <p:nvPr>
            <p:ph sz="half" idx="10" hasCustomPrompt="1"/>
          </p:nvPr>
        </p:nvSpPr>
        <p:spPr>
          <a:xfrm>
            <a:off x="914400" y="3352800"/>
            <a:ext cx="7696200" cy="1847622"/>
          </a:xfrm>
        </p:spPr>
        <p:txBody>
          <a:bodyPr lIns="0" tIns="0" rIns="0" bIns="0">
            <a:noAutofit/>
          </a:bodyPr>
          <a:lstStyle>
            <a:lvl1pPr marL="0" indent="0" algn="l">
              <a:lnSpc>
                <a:spcPts val="2220"/>
              </a:lnSpc>
              <a:spcBef>
                <a:spcPts val="600"/>
              </a:spcBef>
              <a:spcAft>
                <a:spcPts val="600"/>
              </a:spcAft>
              <a:buFontTx/>
              <a:buNone/>
              <a:defRPr lang="en-US" sz="1600" b="0" i="0" kern="100" spc="-40">
                <a:solidFill>
                  <a:srgbClr val="778285"/>
                </a:solidFill>
                <a:effectLst/>
                <a:latin typeface="Arial"/>
              </a:defRPr>
            </a:lvl1pPr>
            <a:lvl2pPr>
              <a:defRPr sz="2400"/>
            </a:lvl2pPr>
            <a:lvl3pPr>
              <a:defRPr sz="2000"/>
            </a:lvl3pPr>
            <a:lvl4pPr marL="1371600" indent="0">
              <a:buNone/>
              <a:defRPr sz="1800"/>
            </a:lvl4pPr>
            <a:lvl5pPr>
              <a:defRPr sz="1800"/>
            </a:lvl5pPr>
            <a:lvl6pPr>
              <a:defRPr sz="1800"/>
            </a:lvl6pPr>
            <a:lvl7pPr>
              <a:defRPr sz="1800"/>
            </a:lvl7pPr>
            <a:lvl8pPr>
              <a:defRPr sz="1800"/>
            </a:lvl8pPr>
            <a:lvl9pPr>
              <a:defRPr sz="1800"/>
            </a:lvl9pPr>
          </a:lstStyle>
          <a:p>
            <a:r>
              <a:rPr lang="en-US" sz="1600" dirty="0">
                <a:effectLst/>
                <a:latin typeface="Arial"/>
                <a:ea typeface="ＭＳ 明朝"/>
                <a:cs typeface="Times New Roman"/>
              </a:rPr>
              <a:t>Intro Text lorem ipsum que quo que eicille stiorio nseque re sum voluptas autati dolupta tiscimaximi, quam ad quam, que nus estrupta perum venda quassitaest quaerem porpor si omnihillab id quas doluptam esci sendis asperum nonsequam que necto tecum entotatum nistis dolo.</a:t>
            </a:r>
            <a:endParaRPr lang="en-US" sz="1200" dirty="0">
              <a:effectLst/>
              <a:latin typeface="Cambria"/>
              <a:ea typeface="ＭＳ 明朝"/>
              <a:cs typeface="Times New Roman"/>
            </a:endParaRPr>
          </a:p>
          <a:p>
            <a:r>
              <a:rPr lang="en-US" sz="1600" dirty="0">
                <a:effectLst/>
                <a:latin typeface="Arial"/>
                <a:ea typeface="ＭＳ 明朝"/>
                <a:cs typeface="Times New Roman"/>
              </a:rPr>
              <a:t> </a:t>
            </a:r>
            <a:endParaRPr lang="en-US" sz="1200" dirty="0">
              <a:effectLst/>
              <a:latin typeface="Cambria"/>
              <a:ea typeface="ＭＳ 明朝"/>
              <a:cs typeface="Times New Roman"/>
            </a:endParaRPr>
          </a:p>
        </p:txBody>
      </p:sp>
      <p:sp>
        <p:nvSpPr>
          <p:cNvPr id="18" name="Text Placeholder 18"/>
          <p:cNvSpPr>
            <a:spLocks noGrp="1"/>
          </p:cNvSpPr>
          <p:nvPr>
            <p:ph type="body" sz="quarter" idx="11" hasCustomPrompt="1"/>
          </p:nvPr>
        </p:nvSpPr>
        <p:spPr>
          <a:xfrm>
            <a:off x="914400" y="457200"/>
            <a:ext cx="6172200" cy="228600"/>
          </a:xfrm>
          <a:prstGeom prst="rect">
            <a:avLst/>
          </a:prstGeom>
        </p:spPr>
        <p:txBody>
          <a:bodyPr lIns="0" tIns="0" rIns="0" bIns="0"/>
          <a:lstStyle>
            <a:lvl1pPr marL="0" indent="0">
              <a:buNone/>
              <a:defRPr lang="en-US" sz="1200" smtClean="0">
                <a:solidFill>
                  <a:srgbClr val="354047"/>
                </a:solidFill>
                <a:effectLst/>
              </a:defRPr>
            </a:lvl1pPr>
          </a:lstStyle>
          <a:p>
            <a:r>
              <a:rPr lang="en-US" sz="1200" dirty="0">
                <a:effectLst/>
                <a:latin typeface="+mn-lt"/>
                <a:ea typeface="ＭＳ 明朝"/>
                <a:cs typeface="Times New Roman"/>
              </a:rPr>
              <a:t>Title of Presentation</a:t>
            </a:r>
            <a:endParaRPr lang="en-US" sz="1200" dirty="0">
              <a:effectLst/>
              <a:latin typeface="Cambria"/>
              <a:ea typeface="ＭＳ 明朝"/>
              <a:cs typeface="Times New Roman"/>
            </a:endParaRPr>
          </a:p>
        </p:txBody>
      </p:sp>
      <p:sp>
        <p:nvSpPr>
          <p:cNvPr id="19" name="Text Placeholder 20"/>
          <p:cNvSpPr>
            <a:spLocks noGrp="1"/>
          </p:cNvSpPr>
          <p:nvPr>
            <p:ph type="body" sz="quarter" idx="12" hasCustomPrompt="1"/>
          </p:nvPr>
        </p:nvSpPr>
        <p:spPr>
          <a:xfrm>
            <a:off x="914400" y="685800"/>
            <a:ext cx="4267200" cy="228600"/>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200" smtClean="0">
                <a:solidFill>
                  <a:schemeClr val="tx1">
                    <a:lumMod val="50000"/>
                    <a:lumOff val="50000"/>
                  </a:schemeClr>
                </a:solidFill>
                <a:effectLs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200" dirty="0">
                <a:effectLst/>
                <a:latin typeface="+mn-lt"/>
                <a:ea typeface="ＭＳ 明朝"/>
                <a:cs typeface="Times New Roman"/>
              </a:rPr>
              <a:t>Section Running Header</a:t>
            </a:r>
            <a:endParaRPr lang="en-US" sz="1200" dirty="0">
              <a:effectLst/>
              <a:latin typeface="Cambria"/>
              <a:ea typeface="ＭＳ 明朝"/>
              <a:cs typeface="Times New Roman"/>
            </a:endParaRPr>
          </a:p>
        </p:txBody>
      </p:sp>
      <p:sp>
        <p:nvSpPr>
          <p:cNvPr id="32" name="Title 1"/>
          <p:cNvSpPr>
            <a:spLocks noGrp="1"/>
          </p:cNvSpPr>
          <p:nvPr>
            <p:ph type="ctrTitle" hasCustomPrompt="1"/>
          </p:nvPr>
        </p:nvSpPr>
        <p:spPr>
          <a:xfrm>
            <a:off x="914400" y="2130425"/>
            <a:ext cx="7696200" cy="384175"/>
          </a:xfrm>
        </p:spPr>
        <p:txBody>
          <a:bodyPr wrap="square" lIns="0" tIns="0" rIns="0" bIns="0" anchor="t" anchorCtr="0">
            <a:noAutofit/>
          </a:bodyPr>
          <a:lstStyle>
            <a:lvl1pPr marL="0" marR="0" indent="0" algn="l" defTabSz="457200" rtl="0" eaLnBrk="1" fontAlgn="auto" latinLnBrk="0" hangingPunct="1">
              <a:lnSpc>
                <a:spcPct val="100000"/>
              </a:lnSpc>
              <a:spcBef>
                <a:spcPct val="0"/>
              </a:spcBef>
              <a:spcAft>
                <a:spcPts val="0"/>
              </a:spcAft>
              <a:buClrTx/>
              <a:buSzTx/>
              <a:buFontTx/>
              <a:buNone/>
              <a:tabLst/>
              <a:defRPr sz="2400" b="1" i="0" kern="1200" spc="-70">
                <a:solidFill>
                  <a:srgbClr val="A3AD2A"/>
                </a:solidFill>
              </a:defRPr>
            </a:lvl1pPr>
          </a:lstStyle>
          <a:p>
            <a:r>
              <a:rPr lang="en-US" dirty="0"/>
              <a:t>Title of Section Lorem Lipsom</a:t>
            </a:r>
            <a:br>
              <a:rPr lang="en-US" dirty="0"/>
            </a:br>
            <a:endParaRPr lang="en-US" dirty="0"/>
          </a:p>
        </p:txBody>
      </p:sp>
      <p:sp>
        <p:nvSpPr>
          <p:cNvPr id="7" name="Subtitle 2"/>
          <p:cNvSpPr>
            <a:spLocks noGrp="1"/>
          </p:cNvSpPr>
          <p:nvPr>
            <p:ph type="subTitle" idx="1" hasCustomPrompt="1"/>
          </p:nvPr>
        </p:nvSpPr>
        <p:spPr>
          <a:xfrm>
            <a:off x="914400" y="2514600"/>
            <a:ext cx="5105400" cy="381000"/>
          </a:xfrm>
        </p:spPr>
        <p:txBody>
          <a:bodyPr lIns="0" tIns="0" rIns="0" bIns="0" anchor="t" anchorCtr="0">
            <a:noAutofit/>
          </a:bodyPr>
          <a:lstStyle>
            <a:lvl1pPr marL="0" indent="0" algn="l">
              <a:spcBef>
                <a:spcPts val="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Text et dolorios sa asperum nonsequa</a:t>
            </a:r>
          </a:p>
        </p:txBody>
      </p:sp>
    </p:spTree>
    <p:extLst>
      <p:ext uri="{BB962C8B-B14F-4D97-AF65-F5344CB8AC3E}">
        <p14:creationId xmlns:p14="http://schemas.microsoft.com/office/powerpoint/2010/main" val="1588904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14400" y="2130425"/>
            <a:ext cx="7696200" cy="384175"/>
          </a:xfrm>
          <a:prstGeom prst="rect">
            <a:avLst/>
          </a:prstGeom>
        </p:spPr>
        <p:txBody>
          <a:bodyPr wrap="square" lIns="0" tIns="0" rIns="0" bIns="0" anchor="t" anchorCtr="0">
            <a:noAutofit/>
          </a:bodyPr>
          <a:lstStyle>
            <a:lvl1pPr marL="0" marR="0" indent="0" algn="l" defTabSz="457200" rtl="0" eaLnBrk="1" fontAlgn="auto" latinLnBrk="0" hangingPunct="1">
              <a:lnSpc>
                <a:spcPct val="100000"/>
              </a:lnSpc>
              <a:spcBef>
                <a:spcPct val="0"/>
              </a:spcBef>
              <a:spcAft>
                <a:spcPts val="0"/>
              </a:spcAft>
              <a:buClrTx/>
              <a:buSzTx/>
              <a:buFontTx/>
              <a:buNone/>
              <a:tabLst/>
              <a:defRPr sz="2400" b="0" i="0" kern="1200" cap="none" spc="-70">
                <a:solidFill>
                  <a:srgbClr val="A3AD2A"/>
                </a:solidFill>
                <a:latin typeface="Arial"/>
              </a:defRPr>
            </a:lvl1pPr>
          </a:lstStyle>
          <a:p>
            <a:r>
              <a:rPr lang="en-US" dirty="0"/>
              <a:t>Title of Section Lorem Lipsom</a:t>
            </a:r>
            <a:br>
              <a:rPr lang="en-US" dirty="0"/>
            </a:br>
            <a:endParaRPr lang="en-US" dirty="0"/>
          </a:p>
        </p:txBody>
      </p:sp>
      <p:sp>
        <p:nvSpPr>
          <p:cNvPr id="8" name="Subtitle 2"/>
          <p:cNvSpPr>
            <a:spLocks noGrp="1"/>
          </p:cNvSpPr>
          <p:nvPr>
            <p:ph type="subTitle" idx="1" hasCustomPrompt="1"/>
          </p:nvPr>
        </p:nvSpPr>
        <p:spPr>
          <a:xfrm>
            <a:off x="914400" y="2514600"/>
            <a:ext cx="7696200" cy="381000"/>
          </a:xfrm>
          <a:prstGeom prst="rect">
            <a:avLst/>
          </a:prstGeom>
        </p:spPr>
        <p:txBody>
          <a:bodyPr lIns="0" tIns="0" rIns="0" bIns="0" anchor="t" anchorCtr="0">
            <a:noAutofit/>
          </a:bodyPr>
          <a:lstStyle>
            <a:lvl1pPr marL="0" indent="0" algn="l">
              <a:spcBef>
                <a:spcPts val="0"/>
              </a:spcBef>
              <a:buNone/>
              <a:defRPr sz="2400" cap="none">
                <a:solidFill>
                  <a:schemeClr val="tx1">
                    <a:tint val="7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Text et dolorios sa asperum nonsequa</a:t>
            </a:r>
          </a:p>
        </p:txBody>
      </p:sp>
      <p:sp>
        <p:nvSpPr>
          <p:cNvPr id="9" name="Content Placeholder 2"/>
          <p:cNvSpPr>
            <a:spLocks noGrp="1"/>
          </p:cNvSpPr>
          <p:nvPr>
            <p:ph sz="half" idx="10" hasCustomPrompt="1"/>
          </p:nvPr>
        </p:nvSpPr>
        <p:spPr>
          <a:xfrm>
            <a:off x="914400" y="3124201"/>
            <a:ext cx="7696200" cy="2666999"/>
          </a:xfrm>
          <a:prstGeom prst="rect">
            <a:avLst/>
          </a:prstGeom>
        </p:spPr>
        <p:txBody>
          <a:bodyPr lIns="0" tIns="0" rIns="0" bIns="0">
            <a:noAutofit/>
          </a:bodyPr>
          <a:lstStyle>
            <a:lvl1pPr marL="0" indent="0" algn="l">
              <a:lnSpc>
                <a:spcPts val="2220"/>
              </a:lnSpc>
              <a:spcBef>
                <a:spcPts val="600"/>
              </a:spcBef>
              <a:spcAft>
                <a:spcPts val="600"/>
              </a:spcAft>
              <a:buFontTx/>
              <a:buNone/>
              <a:defRPr lang="en-US" sz="1200" kern="100" spc="-40">
                <a:solidFill>
                  <a:srgbClr val="778285"/>
                </a:solidFill>
                <a:effectLst/>
                <a:latin typeface="Arial"/>
              </a:defRPr>
            </a:lvl1pPr>
            <a:lvl2pPr>
              <a:defRPr sz="2400"/>
            </a:lvl2pPr>
            <a:lvl3pPr>
              <a:defRPr sz="2000"/>
            </a:lvl3pPr>
            <a:lvl4pPr marL="1371600" indent="0">
              <a:buNone/>
              <a:defRPr sz="1800"/>
            </a:lvl4pPr>
            <a:lvl5pPr>
              <a:defRPr sz="1800"/>
            </a:lvl5pPr>
            <a:lvl6pPr>
              <a:defRPr sz="1800"/>
            </a:lvl6pPr>
            <a:lvl7pPr>
              <a:defRPr sz="1800"/>
            </a:lvl7pPr>
            <a:lvl8pPr>
              <a:defRPr sz="1800"/>
            </a:lvl8pPr>
            <a:lvl9pPr>
              <a:defRPr sz="1800"/>
            </a:lvl9pPr>
          </a:lstStyle>
          <a:p>
            <a:r>
              <a:rPr lang="en-US" sz="1600" dirty="0">
                <a:effectLst/>
                <a:latin typeface="Arial"/>
                <a:ea typeface="ＭＳ 明朝"/>
                <a:cs typeface="Times New Roman"/>
              </a:rPr>
              <a:t>Intro Text lorem ipsum que quo que eicille stiorio nseque re sum voluptas autati dolupta tiscimaximi, quam ad quam, que nus estrupta perum venda quassitaest quaerem porpor si omnihillab id quas doluptam esci sendis asperum nonsequam que necto tecum entotatum nistis dolo.</a:t>
            </a:r>
            <a:endParaRPr lang="en-US" sz="1200" dirty="0">
              <a:effectLst/>
              <a:latin typeface="Cambria"/>
              <a:ea typeface="ＭＳ 明朝"/>
              <a:cs typeface="Times New Roman"/>
            </a:endParaRPr>
          </a:p>
        </p:txBody>
      </p:sp>
      <p:sp>
        <p:nvSpPr>
          <p:cNvPr id="10" name="Text Placeholder 18"/>
          <p:cNvSpPr>
            <a:spLocks noGrp="1"/>
          </p:cNvSpPr>
          <p:nvPr>
            <p:ph type="body" sz="quarter" idx="11" hasCustomPrompt="1"/>
          </p:nvPr>
        </p:nvSpPr>
        <p:spPr>
          <a:xfrm>
            <a:off x="914400" y="457200"/>
            <a:ext cx="6172200" cy="228600"/>
          </a:xfrm>
          <a:prstGeom prst="rect">
            <a:avLst/>
          </a:prstGeom>
        </p:spPr>
        <p:txBody>
          <a:bodyPr lIns="0" tIns="0" rIns="0" bIns="0"/>
          <a:lstStyle>
            <a:lvl1pPr marL="0" indent="0">
              <a:buNone/>
              <a:defRPr lang="en-US" sz="1200" smtClean="0">
                <a:solidFill>
                  <a:srgbClr val="354047"/>
                </a:solidFill>
                <a:effectLst/>
              </a:defRPr>
            </a:lvl1pPr>
          </a:lstStyle>
          <a:p>
            <a:r>
              <a:rPr lang="en-US" sz="1200" dirty="0">
                <a:effectLst/>
                <a:latin typeface="+mn-lt"/>
                <a:ea typeface="ＭＳ 明朝"/>
                <a:cs typeface="Times New Roman"/>
              </a:rPr>
              <a:t>Title of Presentation</a:t>
            </a:r>
            <a:endParaRPr lang="en-US" sz="1200" dirty="0">
              <a:effectLst/>
              <a:latin typeface="Cambria"/>
              <a:ea typeface="ＭＳ 明朝"/>
              <a:cs typeface="Times New Roman"/>
            </a:endParaRPr>
          </a:p>
        </p:txBody>
      </p:sp>
      <p:sp>
        <p:nvSpPr>
          <p:cNvPr id="11" name="Text Placeholder 20"/>
          <p:cNvSpPr>
            <a:spLocks noGrp="1"/>
          </p:cNvSpPr>
          <p:nvPr>
            <p:ph type="body" sz="quarter" idx="12" hasCustomPrompt="1"/>
          </p:nvPr>
        </p:nvSpPr>
        <p:spPr>
          <a:xfrm>
            <a:off x="914400" y="685800"/>
            <a:ext cx="4267200" cy="228600"/>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200" smtClean="0">
                <a:solidFill>
                  <a:schemeClr val="tx1">
                    <a:lumMod val="50000"/>
                    <a:lumOff val="50000"/>
                  </a:schemeClr>
                </a:solidFill>
                <a:effectLs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200" dirty="0">
                <a:effectLst/>
                <a:latin typeface="+mn-lt"/>
                <a:ea typeface="ＭＳ 明朝"/>
                <a:cs typeface="Times New Roman"/>
              </a:rPr>
              <a:t>Section Running Header</a:t>
            </a:r>
            <a:endParaRPr lang="en-US" sz="1200" dirty="0">
              <a:effectLst/>
              <a:latin typeface="Cambria"/>
              <a:ea typeface="ＭＳ 明朝"/>
              <a:cs typeface="Times New Roman"/>
            </a:endParaRPr>
          </a:p>
        </p:txBody>
      </p:sp>
    </p:spTree>
    <p:extLst>
      <p:ext uri="{BB962C8B-B14F-4D97-AF65-F5344CB8AC3E}">
        <p14:creationId xmlns:p14="http://schemas.microsoft.com/office/powerpoint/2010/main" val="1586861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14400" y="2130425"/>
            <a:ext cx="7696200" cy="384175"/>
          </a:xfrm>
          <a:prstGeom prst="rect">
            <a:avLst/>
          </a:prstGeom>
        </p:spPr>
        <p:txBody>
          <a:bodyPr wrap="square" lIns="0" tIns="0" rIns="0" bIns="0" anchor="t" anchorCtr="0">
            <a:noAutofit/>
          </a:bodyPr>
          <a:lstStyle>
            <a:lvl1pPr marL="0" marR="0" indent="0" algn="l" defTabSz="457200" rtl="0" eaLnBrk="1" fontAlgn="auto" latinLnBrk="0" hangingPunct="1">
              <a:lnSpc>
                <a:spcPct val="100000"/>
              </a:lnSpc>
              <a:spcBef>
                <a:spcPct val="0"/>
              </a:spcBef>
              <a:spcAft>
                <a:spcPts val="0"/>
              </a:spcAft>
              <a:buClrTx/>
              <a:buSzTx/>
              <a:buFontTx/>
              <a:buNone/>
              <a:tabLst/>
              <a:defRPr sz="2400" b="0" i="0" kern="1200" cap="none" spc="-70">
                <a:solidFill>
                  <a:srgbClr val="A3AD2A"/>
                </a:solidFill>
                <a:latin typeface="Arial"/>
              </a:defRPr>
            </a:lvl1pPr>
          </a:lstStyle>
          <a:p>
            <a:r>
              <a:rPr lang="en-US" dirty="0"/>
              <a:t>Title of Section Lorem Lipsom</a:t>
            </a:r>
            <a:br>
              <a:rPr lang="en-US" dirty="0"/>
            </a:br>
            <a:endParaRPr lang="en-US" dirty="0"/>
          </a:p>
        </p:txBody>
      </p:sp>
      <p:sp>
        <p:nvSpPr>
          <p:cNvPr id="8" name="Subtitle 2"/>
          <p:cNvSpPr>
            <a:spLocks noGrp="1"/>
          </p:cNvSpPr>
          <p:nvPr>
            <p:ph type="subTitle" idx="1" hasCustomPrompt="1"/>
          </p:nvPr>
        </p:nvSpPr>
        <p:spPr>
          <a:xfrm>
            <a:off x="914400" y="2514600"/>
            <a:ext cx="7696200" cy="381000"/>
          </a:xfrm>
          <a:prstGeom prst="rect">
            <a:avLst/>
          </a:prstGeom>
        </p:spPr>
        <p:txBody>
          <a:bodyPr lIns="0" tIns="0" rIns="0" bIns="0" anchor="t" anchorCtr="0">
            <a:noAutofit/>
          </a:bodyPr>
          <a:lstStyle>
            <a:lvl1pPr marL="0" indent="0" algn="l">
              <a:spcBef>
                <a:spcPts val="0"/>
              </a:spcBef>
              <a:buNone/>
              <a:defRPr sz="2400" cap="none">
                <a:solidFill>
                  <a:schemeClr val="tx1">
                    <a:tint val="7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Text et dolorios sa asperum nonsequa</a:t>
            </a:r>
          </a:p>
        </p:txBody>
      </p:sp>
      <p:sp>
        <p:nvSpPr>
          <p:cNvPr id="9" name="Content Placeholder 2"/>
          <p:cNvSpPr>
            <a:spLocks noGrp="1"/>
          </p:cNvSpPr>
          <p:nvPr>
            <p:ph sz="half" idx="10" hasCustomPrompt="1"/>
          </p:nvPr>
        </p:nvSpPr>
        <p:spPr>
          <a:xfrm>
            <a:off x="914400" y="3124201"/>
            <a:ext cx="7696200" cy="2666999"/>
          </a:xfrm>
          <a:prstGeom prst="rect">
            <a:avLst/>
          </a:prstGeom>
        </p:spPr>
        <p:txBody>
          <a:bodyPr lIns="0" tIns="0" rIns="0" bIns="0">
            <a:noAutofit/>
          </a:bodyPr>
          <a:lstStyle>
            <a:lvl1pPr marL="0" indent="0" algn="l">
              <a:lnSpc>
                <a:spcPts val="2220"/>
              </a:lnSpc>
              <a:spcBef>
                <a:spcPts val="600"/>
              </a:spcBef>
              <a:spcAft>
                <a:spcPts val="600"/>
              </a:spcAft>
              <a:buFontTx/>
              <a:buNone/>
              <a:defRPr lang="en-US" sz="1600" kern="100" spc="-40">
                <a:solidFill>
                  <a:srgbClr val="778285"/>
                </a:solidFill>
                <a:effectLst/>
                <a:latin typeface="Arial"/>
              </a:defRPr>
            </a:lvl1pPr>
            <a:lvl2pPr>
              <a:defRPr sz="2400"/>
            </a:lvl2pPr>
            <a:lvl3pPr>
              <a:defRPr sz="2000"/>
            </a:lvl3pPr>
            <a:lvl4pPr marL="1371600" indent="0">
              <a:buNone/>
              <a:defRPr sz="1800"/>
            </a:lvl4pPr>
            <a:lvl5pPr>
              <a:defRPr sz="1800"/>
            </a:lvl5pPr>
            <a:lvl6pPr>
              <a:defRPr sz="1800"/>
            </a:lvl6pPr>
            <a:lvl7pPr>
              <a:defRPr sz="1800"/>
            </a:lvl7pPr>
            <a:lvl8pPr>
              <a:defRPr sz="1800"/>
            </a:lvl8pPr>
            <a:lvl9pPr>
              <a:defRPr sz="1800"/>
            </a:lvl9pPr>
          </a:lstStyle>
          <a:p>
            <a:r>
              <a:rPr lang="en-US" sz="1600" dirty="0">
                <a:effectLst/>
                <a:latin typeface="Arial"/>
                <a:ea typeface="ＭＳ 明朝"/>
                <a:cs typeface="Times New Roman"/>
              </a:rPr>
              <a:t>Intro Text lorem ipsum que quo que eicille stiorio nseque re sum voluptas autati dolupta tiscimaximi, quam ad quam, que nus estrupta perum venda quassitaest quaerem porpor si omnihillab id quas doluptam esci sendis asperum nonsequam que necto tecum entotatum nistis dolo.</a:t>
            </a:r>
            <a:endParaRPr lang="en-US" sz="1200" dirty="0">
              <a:effectLst/>
              <a:latin typeface="Cambria"/>
              <a:ea typeface="ＭＳ 明朝"/>
              <a:cs typeface="Times New Roman"/>
            </a:endParaRPr>
          </a:p>
          <a:p>
            <a:r>
              <a:rPr lang="en-US" sz="1600" dirty="0">
                <a:effectLst/>
                <a:latin typeface="Arial"/>
                <a:ea typeface="ＭＳ 明朝"/>
                <a:cs typeface="Times New Roman"/>
              </a:rPr>
              <a:t> </a:t>
            </a:r>
            <a:endParaRPr lang="en-US" sz="1200" dirty="0">
              <a:effectLst/>
              <a:latin typeface="Cambria"/>
              <a:ea typeface="ＭＳ 明朝"/>
              <a:cs typeface="Times New Roman"/>
            </a:endParaRPr>
          </a:p>
        </p:txBody>
      </p:sp>
      <p:sp>
        <p:nvSpPr>
          <p:cNvPr id="5" name="Text Placeholder 18"/>
          <p:cNvSpPr>
            <a:spLocks noGrp="1"/>
          </p:cNvSpPr>
          <p:nvPr>
            <p:ph type="body" sz="quarter" idx="11" hasCustomPrompt="1"/>
          </p:nvPr>
        </p:nvSpPr>
        <p:spPr>
          <a:xfrm>
            <a:off x="914400" y="457200"/>
            <a:ext cx="6172200" cy="228600"/>
          </a:xfrm>
          <a:prstGeom prst="rect">
            <a:avLst/>
          </a:prstGeom>
        </p:spPr>
        <p:txBody>
          <a:bodyPr lIns="0" tIns="0" rIns="0" bIns="0"/>
          <a:lstStyle>
            <a:lvl1pPr marL="0" indent="0">
              <a:buNone/>
              <a:defRPr lang="en-US" sz="1200" smtClean="0">
                <a:solidFill>
                  <a:srgbClr val="354047"/>
                </a:solidFill>
                <a:effectLst/>
              </a:defRPr>
            </a:lvl1pPr>
          </a:lstStyle>
          <a:p>
            <a:r>
              <a:rPr lang="en-US" sz="1200" dirty="0">
                <a:effectLst/>
                <a:latin typeface="+mn-lt"/>
                <a:ea typeface="ＭＳ 明朝"/>
                <a:cs typeface="Times New Roman"/>
              </a:rPr>
              <a:t>Title of Presentation</a:t>
            </a:r>
            <a:endParaRPr lang="en-US" sz="1200" dirty="0">
              <a:effectLst/>
              <a:latin typeface="Cambria"/>
              <a:ea typeface="ＭＳ 明朝"/>
              <a:cs typeface="Times New Roman"/>
            </a:endParaRPr>
          </a:p>
        </p:txBody>
      </p:sp>
      <p:sp>
        <p:nvSpPr>
          <p:cNvPr id="6" name="Text Placeholder 20"/>
          <p:cNvSpPr>
            <a:spLocks noGrp="1"/>
          </p:cNvSpPr>
          <p:nvPr>
            <p:ph type="body" sz="quarter" idx="12" hasCustomPrompt="1"/>
          </p:nvPr>
        </p:nvSpPr>
        <p:spPr>
          <a:xfrm>
            <a:off x="914400" y="685800"/>
            <a:ext cx="4267200" cy="228600"/>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200" smtClean="0">
                <a:solidFill>
                  <a:schemeClr val="tx1">
                    <a:lumMod val="50000"/>
                    <a:lumOff val="50000"/>
                  </a:schemeClr>
                </a:solidFill>
                <a:effectLs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200" dirty="0">
                <a:effectLst/>
                <a:latin typeface="+mn-lt"/>
                <a:ea typeface="ＭＳ 明朝"/>
                <a:cs typeface="Times New Roman"/>
              </a:rPr>
              <a:t>Section Running Header</a:t>
            </a:r>
            <a:endParaRPr lang="en-US" sz="1200" dirty="0">
              <a:effectLst/>
              <a:latin typeface="Cambria"/>
              <a:ea typeface="ＭＳ 明朝"/>
              <a:cs typeface="Times New Roman"/>
            </a:endParaRPr>
          </a:p>
        </p:txBody>
      </p:sp>
    </p:spTree>
    <p:extLst>
      <p:ext uri="{BB962C8B-B14F-4D97-AF65-F5344CB8AC3E}">
        <p14:creationId xmlns:p14="http://schemas.microsoft.com/office/powerpoint/2010/main" val="462095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14400" y="2130425"/>
            <a:ext cx="7696200" cy="384175"/>
          </a:xfrm>
          <a:prstGeom prst="rect">
            <a:avLst/>
          </a:prstGeom>
        </p:spPr>
        <p:txBody>
          <a:bodyPr wrap="square" lIns="0" tIns="0" rIns="0" bIns="0" anchor="t" anchorCtr="0">
            <a:noAutofit/>
          </a:bodyPr>
          <a:lstStyle>
            <a:lvl1pPr marL="0" marR="0" indent="0" algn="l" defTabSz="457200" rtl="0" eaLnBrk="1" fontAlgn="auto" latinLnBrk="0" hangingPunct="1">
              <a:lnSpc>
                <a:spcPct val="100000"/>
              </a:lnSpc>
              <a:spcBef>
                <a:spcPct val="0"/>
              </a:spcBef>
              <a:spcAft>
                <a:spcPts val="0"/>
              </a:spcAft>
              <a:buClrTx/>
              <a:buSzTx/>
              <a:buFontTx/>
              <a:buNone/>
              <a:tabLst/>
              <a:defRPr sz="2400" b="0" i="0" kern="1200" cap="none" spc="-70">
                <a:solidFill>
                  <a:srgbClr val="A3AD2A"/>
                </a:solidFill>
                <a:latin typeface="Arial"/>
              </a:defRPr>
            </a:lvl1pPr>
          </a:lstStyle>
          <a:p>
            <a:r>
              <a:rPr lang="en-US" dirty="0"/>
              <a:t>Title of Section Lorem Lipsom</a:t>
            </a:r>
            <a:br>
              <a:rPr lang="en-US" dirty="0"/>
            </a:br>
            <a:endParaRPr lang="en-US" dirty="0"/>
          </a:p>
        </p:txBody>
      </p:sp>
      <p:sp>
        <p:nvSpPr>
          <p:cNvPr id="8" name="Subtitle 2"/>
          <p:cNvSpPr>
            <a:spLocks noGrp="1"/>
          </p:cNvSpPr>
          <p:nvPr>
            <p:ph type="subTitle" idx="1" hasCustomPrompt="1"/>
          </p:nvPr>
        </p:nvSpPr>
        <p:spPr>
          <a:xfrm>
            <a:off x="914400" y="2514600"/>
            <a:ext cx="7696200" cy="381000"/>
          </a:xfrm>
          <a:prstGeom prst="rect">
            <a:avLst/>
          </a:prstGeom>
        </p:spPr>
        <p:txBody>
          <a:bodyPr lIns="0" tIns="0" rIns="0" bIns="0" anchor="t" anchorCtr="0">
            <a:noAutofit/>
          </a:bodyPr>
          <a:lstStyle>
            <a:lvl1pPr marL="0" indent="0" algn="l">
              <a:spcBef>
                <a:spcPts val="0"/>
              </a:spcBef>
              <a:buNone/>
              <a:defRPr sz="2400" cap="none">
                <a:solidFill>
                  <a:schemeClr val="tx1">
                    <a:tint val="7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Text et dolorios sa asperum nonsequa</a:t>
            </a:r>
          </a:p>
        </p:txBody>
      </p:sp>
      <p:sp>
        <p:nvSpPr>
          <p:cNvPr id="9" name="Content Placeholder 2"/>
          <p:cNvSpPr>
            <a:spLocks noGrp="1"/>
          </p:cNvSpPr>
          <p:nvPr>
            <p:ph sz="half" idx="10" hasCustomPrompt="1"/>
          </p:nvPr>
        </p:nvSpPr>
        <p:spPr>
          <a:xfrm>
            <a:off x="914400" y="3124201"/>
            <a:ext cx="7696200" cy="2666999"/>
          </a:xfrm>
          <a:prstGeom prst="rect">
            <a:avLst/>
          </a:prstGeom>
        </p:spPr>
        <p:txBody>
          <a:bodyPr lIns="0" tIns="0" rIns="0" bIns="0">
            <a:noAutofit/>
          </a:bodyPr>
          <a:lstStyle>
            <a:lvl1pPr marL="0" indent="0" algn="l">
              <a:lnSpc>
                <a:spcPts val="2220"/>
              </a:lnSpc>
              <a:spcBef>
                <a:spcPts val="600"/>
              </a:spcBef>
              <a:spcAft>
                <a:spcPts val="600"/>
              </a:spcAft>
              <a:buFontTx/>
              <a:buNone/>
              <a:defRPr lang="en-US" sz="1600" kern="100" spc="-40">
                <a:solidFill>
                  <a:srgbClr val="778285"/>
                </a:solidFill>
                <a:effectLst/>
                <a:latin typeface="Arial"/>
              </a:defRPr>
            </a:lvl1pPr>
            <a:lvl2pPr>
              <a:defRPr sz="2400"/>
            </a:lvl2pPr>
            <a:lvl3pPr>
              <a:defRPr sz="2000"/>
            </a:lvl3pPr>
            <a:lvl4pPr marL="1371600" indent="0">
              <a:buNone/>
              <a:defRPr sz="1800"/>
            </a:lvl4pPr>
            <a:lvl5pPr>
              <a:defRPr sz="1800"/>
            </a:lvl5pPr>
            <a:lvl6pPr>
              <a:defRPr sz="1800"/>
            </a:lvl6pPr>
            <a:lvl7pPr>
              <a:defRPr sz="1800"/>
            </a:lvl7pPr>
            <a:lvl8pPr>
              <a:defRPr sz="1800"/>
            </a:lvl8pPr>
            <a:lvl9pPr>
              <a:defRPr sz="1800"/>
            </a:lvl9pPr>
          </a:lstStyle>
          <a:p>
            <a:r>
              <a:rPr lang="en-US" sz="1600" dirty="0">
                <a:effectLst/>
                <a:latin typeface="Arial"/>
                <a:ea typeface="ＭＳ 明朝"/>
                <a:cs typeface="Times New Roman"/>
              </a:rPr>
              <a:t>Intro Text lorem ipsum que quo que eicille stiorio nseque re sum voluptas autati dolupta tiscimaximi, quam ad quam, que nus estrupta perum venda quassitaest quaerem porpor si omnihillab id quas doluptam esci sendis asperum nonsequam que necto tecum entotatum nistis dolo.</a:t>
            </a:r>
            <a:endParaRPr lang="en-US" sz="1200" dirty="0">
              <a:effectLst/>
              <a:latin typeface="Cambria"/>
              <a:ea typeface="ＭＳ 明朝"/>
              <a:cs typeface="Times New Roman"/>
            </a:endParaRPr>
          </a:p>
          <a:p>
            <a:r>
              <a:rPr lang="en-US" sz="1600" dirty="0">
                <a:effectLst/>
                <a:latin typeface="Arial"/>
                <a:ea typeface="ＭＳ 明朝"/>
                <a:cs typeface="Times New Roman"/>
              </a:rPr>
              <a:t> </a:t>
            </a:r>
            <a:endParaRPr lang="en-US" sz="1200" dirty="0">
              <a:effectLst/>
              <a:latin typeface="Cambria"/>
              <a:ea typeface="ＭＳ 明朝"/>
              <a:cs typeface="Times New Roman"/>
            </a:endParaRPr>
          </a:p>
        </p:txBody>
      </p:sp>
      <p:sp>
        <p:nvSpPr>
          <p:cNvPr id="14" name="Text Placeholder 18"/>
          <p:cNvSpPr>
            <a:spLocks noGrp="1"/>
          </p:cNvSpPr>
          <p:nvPr>
            <p:ph type="body" sz="quarter" idx="11" hasCustomPrompt="1"/>
          </p:nvPr>
        </p:nvSpPr>
        <p:spPr>
          <a:xfrm>
            <a:off x="914400" y="457200"/>
            <a:ext cx="6172200" cy="228600"/>
          </a:xfrm>
          <a:prstGeom prst="rect">
            <a:avLst/>
          </a:prstGeom>
        </p:spPr>
        <p:txBody>
          <a:bodyPr lIns="0" tIns="0" rIns="0" bIns="0"/>
          <a:lstStyle>
            <a:lvl1pPr marL="0" indent="0">
              <a:buNone/>
              <a:defRPr lang="en-US" sz="1200" smtClean="0">
                <a:solidFill>
                  <a:srgbClr val="354047"/>
                </a:solidFill>
                <a:effectLst/>
              </a:defRPr>
            </a:lvl1pPr>
          </a:lstStyle>
          <a:p>
            <a:r>
              <a:rPr lang="en-US" sz="1200" dirty="0">
                <a:effectLst/>
                <a:latin typeface="+mn-lt"/>
                <a:ea typeface="ＭＳ 明朝"/>
                <a:cs typeface="Times New Roman"/>
              </a:rPr>
              <a:t>Title of Presentation</a:t>
            </a:r>
            <a:endParaRPr lang="en-US" sz="1200" dirty="0">
              <a:effectLst/>
              <a:latin typeface="Cambria"/>
              <a:ea typeface="ＭＳ 明朝"/>
              <a:cs typeface="Times New Roman"/>
            </a:endParaRPr>
          </a:p>
        </p:txBody>
      </p:sp>
      <p:sp>
        <p:nvSpPr>
          <p:cNvPr id="15" name="Text Placeholder 20"/>
          <p:cNvSpPr>
            <a:spLocks noGrp="1"/>
          </p:cNvSpPr>
          <p:nvPr>
            <p:ph type="body" sz="quarter" idx="12" hasCustomPrompt="1"/>
          </p:nvPr>
        </p:nvSpPr>
        <p:spPr>
          <a:xfrm>
            <a:off x="914400" y="685800"/>
            <a:ext cx="4267200" cy="228600"/>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200" smtClean="0">
                <a:solidFill>
                  <a:schemeClr val="tx1">
                    <a:lumMod val="50000"/>
                    <a:lumOff val="50000"/>
                  </a:schemeClr>
                </a:solidFill>
                <a:effectLs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200" dirty="0">
                <a:effectLst/>
                <a:latin typeface="+mn-lt"/>
                <a:ea typeface="ＭＳ 明朝"/>
                <a:cs typeface="Times New Roman"/>
              </a:rPr>
              <a:t>Section Running Header</a:t>
            </a:r>
            <a:endParaRPr lang="en-US" sz="1200" dirty="0">
              <a:effectLst/>
              <a:latin typeface="Cambria"/>
              <a:ea typeface="ＭＳ 明朝"/>
              <a:cs typeface="Times New Roman"/>
            </a:endParaRPr>
          </a:p>
        </p:txBody>
      </p:sp>
    </p:spTree>
    <p:extLst>
      <p:ext uri="{BB962C8B-B14F-4D97-AF65-F5344CB8AC3E}">
        <p14:creationId xmlns:p14="http://schemas.microsoft.com/office/powerpoint/2010/main" val="3713659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914400" y="2130425"/>
            <a:ext cx="7696200" cy="384175"/>
          </a:xfrm>
          <a:prstGeom prst="rect">
            <a:avLst/>
          </a:prstGeom>
        </p:spPr>
        <p:txBody>
          <a:bodyPr wrap="square" lIns="0" tIns="0" rIns="0" bIns="0" anchor="t" anchorCtr="0">
            <a:noAutofit/>
          </a:bodyPr>
          <a:lstStyle>
            <a:lvl1pPr marL="0" marR="0" indent="0" algn="l" defTabSz="457200" rtl="0" eaLnBrk="1" fontAlgn="auto" latinLnBrk="0" hangingPunct="1">
              <a:lnSpc>
                <a:spcPct val="100000"/>
              </a:lnSpc>
              <a:spcBef>
                <a:spcPct val="0"/>
              </a:spcBef>
              <a:spcAft>
                <a:spcPts val="0"/>
              </a:spcAft>
              <a:buClrTx/>
              <a:buSzTx/>
              <a:buFontTx/>
              <a:buNone/>
              <a:tabLst/>
              <a:defRPr sz="2400" b="0" i="0" kern="1200" cap="none" spc="-70">
                <a:solidFill>
                  <a:srgbClr val="A3AD2A"/>
                </a:solidFill>
                <a:latin typeface="Arial"/>
              </a:defRPr>
            </a:lvl1pPr>
          </a:lstStyle>
          <a:p>
            <a:r>
              <a:rPr lang="en-US" dirty="0"/>
              <a:t>Title of Section Lorem Lipsom</a:t>
            </a:r>
            <a:br>
              <a:rPr lang="en-US" dirty="0"/>
            </a:br>
            <a:endParaRPr lang="en-US" dirty="0"/>
          </a:p>
        </p:txBody>
      </p:sp>
      <p:sp>
        <p:nvSpPr>
          <p:cNvPr id="8" name="Subtitle 2"/>
          <p:cNvSpPr>
            <a:spLocks noGrp="1"/>
          </p:cNvSpPr>
          <p:nvPr>
            <p:ph type="subTitle" idx="1" hasCustomPrompt="1"/>
          </p:nvPr>
        </p:nvSpPr>
        <p:spPr>
          <a:xfrm>
            <a:off x="914400" y="2514600"/>
            <a:ext cx="7696200" cy="381000"/>
          </a:xfrm>
          <a:prstGeom prst="rect">
            <a:avLst/>
          </a:prstGeom>
        </p:spPr>
        <p:txBody>
          <a:bodyPr lIns="0" tIns="0" rIns="0" bIns="0" anchor="t" anchorCtr="0">
            <a:noAutofit/>
          </a:bodyPr>
          <a:lstStyle>
            <a:lvl1pPr marL="0" indent="0" algn="l">
              <a:spcBef>
                <a:spcPts val="0"/>
              </a:spcBef>
              <a:buNone/>
              <a:defRPr sz="2400" cap="none">
                <a:solidFill>
                  <a:schemeClr val="tx1">
                    <a:tint val="7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Text et dolorios sa asperum nonsequa</a:t>
            </a:r>
          </a:p>
        </p:txBody>
      </p:sp>
      <p:sp>
        <p:nvSpPr>
          <p:cNvPr id="9" name="Content Placeholder 2"/>
          <p:cNvSpPr>
            <a:spLocks noGrp="1"/>
          </p:cNvSpPr>
          <p:nvPr>
            <p:ph sz="half" idx="10" hasCustomPrompt="1"/>
          </p:nvPr>
        </p:nvSpPr>
        <p:spPr>
          <a:xfrm>
            <a:off x="914400" y="3124201"/>
            <a:ext cx="7696200" cy="2666999"/>
          </a:xfrm>
          <a:prstGeom prst="rect">
            <a:avLst/>
          </a:prstGeom>
        </p:spPr>
        <p:txBody>
          <a:bodyPr lIns="0" tIns="0" rIns="0" bIns="0">
            <a:noAutofit/>
          </a:bodyPr>
          <a:lstStyle>
            <a:lvl1pPr marL="0" indent="0" algn="l">
              <a:lnSpc>
                <a:spcPts val="2220"/>
              </a:lnSpc>
              <a:spcBef>
                <a:spcPts val="600"/>
              </a:spcBef>
              <a:spcAft>
                <a:spcPts val="600"/>
              </a:spcAft>
              <a:buFontTx/>
              <a:buNone/>
              <a:defRPr lang="en-US" sz="1600" kern="100" spc="-40">
                <a:solidFill>
                  <a:srgbClr val="778285"/>
                </a:solidFill>
                <a:effectLst/>
                <a:latin typeface="Arial"/>
              </a:defRPr>
            </a:lvl1pPr>
            <a:lvl2pPr>
              <a:defRPr sz="2400"/>
            </a:lvl2pPr>
            <a:lvl3pPr>
              <a:defRPr sz="2000"/>
            </a:lvl3pPr>
            <a:lvl4pPr marL="1371600" indent="0">
              <a:buNone/>
              <a:defRPr sz="1800"/>
            </a:lvl4pPr>
            <a:lvl5pPr>
              <a:defRPr sz="1800"/>
            </a:lvl5pPr>
            <a:lvl6pPr>
              <a:defRPr sz="1800"/>
            </a:lvl6pPr>
            <a:lvl7pPr>
              <a:defRPr sz="1800"/>
            </a:lvl7pPr>
            <a:lvl8pPr>
              <a:defRPr sz="1800"/>
            </a:lvl8pPr>
            <a:lvl9pPr>
              <a:defRPr sz="1800"/>
            </a:lvl9pPr>
          </a:lstStyle>
          <a:p>
            <a:r>
              <a:rPr lang="en-US" sz="1600" dirty="0">
                <a:effectLst/>
                <a:latin typeface="Arial"/>
                <a:ea typeface="ＭＳ 明朝"/>
                <a:cs typeface="Times New Roman"/>
              </a:rPr>
              <a:t>Intro Text lorem ipsum que quo que eicille stiorio nseque re sum voluptas autati dolupta tiscimaximi, quam ad quam, que nus estrupta perum venda quassitaest quaerem porpor si omnihillab id quas doluptam esci sendis asperum nonsequam que necto tecum entotatum nistis dolo.</a:t>
            </a:r>
            <a:endParaRPr lang="en-US" sz="1200" dirty="0">
              <a:effectLst/>
              <a:latin typeface="Cambria"/>
              <a:ea typeface="ＭＳ 明朝"/>
              <a:cs typeface="Times New Roman"/>
            </a:endParaRPr>
          </a:p>
          <a:p>
            <a:r>
              <a:rPr lang="en-US" sz="1600" dirty="0">
                <a:effectLst/>
                <a:latin typeface="Arial"/>
                <a:ea typeface="ＭＳ 明朝"/>
                <a:cs typeface="Times New Roman"/>
              </a:rPr>
              <a:t> </a:t>
            </a:r>
            <a:endParaRPr lang="en-US" sz="1200" dirty="0">
              <a:effectLst/>
              <a:latin typeface="Cambria"/>
              <a:ea typeface="ＭＳ 明朝"/>
              <a:cs typeface="Times New Roman"/>
            </a:endParaRPr>
          </a:p>
        </p:txBody>
      </p:sp>
      <p:sp>
        <p:nvSpPr>
          <p:cNvPr id="10" name="Text Placeholder 18"/>
          <p:cNvSpPr>
            <a:spLocks noGrp="1"/>
          </p:cNvSpPr>
          <p:nvPr>
            <p:ph type="body" sz="quarter" idx="11" hasCustomPrompt="1"/>
          </p:nvPr>
        </p:nvSpPr>
        <p:spPr>
          <a:xfrm>
            <a:off x="914400" y="457200"/>
            <a:ext cx="6172200" cy="228600"/>
          </a:xfrm>
          <a:prstGeom prst="rect">
            <a:avLst/>
          </a:prstGeom>
        </p:spPr>
        <p:txBody>
          <a:bodyPr lIns="0" tIns="0" rIns="0" bIns="0"/>
          <a:lstStyle>
            <a:lvl1pPr marL="0" indent="0">
              <a:buNone/>
              <a:defRPr lang="en-US" sz="1200" smtClean="0">
                <a:solidFill>
                  <a:srgbClr val="354047"/>
                </a:solidFill>
                <a:effectLst/>
              </a:defRPr>
            </a:lvl1pPr>
          </a:lstStyle>
          <a:p>
            <a:r>
              <a:rPr lang="en-US" sz="1200" dirty="0">
                <a:effectLst/>
                <a:latin typeface="+mn-lt"/>
                <a:ea typeface="ＭＳ 明朝"/>
                <a:cs typeface="Times New Roman"/>
              </a:rPr>
              <a:t>Title of Presentation</a:t>
            </a:r>
            <a:endParaRPr lang="en-US" sz="1200" dirty="0">
              <a:effectLst/>
              <a:latin typeface="Cambria"/>
              <a:ea typeface="ＭＳ 明朝"/>
              <a:cs typeface="Times New Roman"/>
            </a:endParaRPr>
          </a:p>
        </p:txBody>
      </p:sp>
      <p:sp>
        <p:nvSpPr>
          <p:cNvPr id="11" name="Text Placeholder 20"/>
          <p:cNvSpPr>
            <a:spLocks noGrp="1"/>
          </p:cNvSpPr>
          <p:nvPr>
            <p:ph type="body" sz="quarter" idx="12" hasCustomPrompt="1"/>
          </p:nvPr>
        </p:nvSpPr>
        <p:spPr>
          <a:xfrm>
            <a:off x="914400" y="685800"/>
            <a:ext cx="4267200" cy="228600"/>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200" smtClean="0">
                <a:solidFill>
                  <a:schemeClr val="tx1">
                    <a:lumMod val="50000"/>
                    <a:lumOff val="50000"/>
                  </a:schemeClr>
                </a:solidFill>
                <a:effectLst/>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200" dirty="0">
                <a:effectLst/>
                <a:latin typeface="+mn-lt"/>
                <a:ea typeface="ＭＳ 明朝"/>
                <a:cs typeface="Times New Roman"/>
              </a:rPr>
              <a:t>Section Running Header</a:t>
            </a:r>
            <a:endParaRPr lang="en-US" sz="1200" dirty="0">
              <a:effectLst/>
              <a:latin typeface="Cambria"/>
              <a:ea typeface="ＭＳ 明朝"/>
              <a:cs typeface="Times New Roman"/>
            </a:endParaRPr>
          </a:p>
        </p:txBody>
      </p:sp>
    </p:spTree>
    <p:extLst>
      <p:ext uri="{BB962C8B-B14F-4D97-AF65-F5344CB8AC3E}">
        <p14:creationId xmlns:p14="http://schemas.microsoft.com/office/powerpoint/2010/main" val="1339912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5.jpg"/><Relationship Id="rId4" Type="http://schemas.openxmlformats.org/officeDocument/2006/relationships/image" Target="../media/image4.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4.xml"/><Relationship Id="rId1" Type="http://schemas.openxmlformats.org/officeDocument/2006/relationships/slideLayout" Target="../slideLayouts/slideLayout4.xml"/><Relationship Id="rId5" Type="http://schemas.openxmlformats.org/officeDocument/2006/relationships/image" Target="../media/image8.jpg"/><Relationship Id="rId4" Type="http://schemas.openxmlformats.org/officeDocument/2006/relationships/image" Target="../media/image7.jp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5.xml"/><Relationship Id="rId1" Type="http://schemas.openxmlformats.org/officeDocument/2006/relationships/slideLayout" Target="../slideLayouts/slideLayout5.xml"/><Relationship Id="rId4" Type="http://schemas.openxmlformats.org/officeDocument/2006/relationships/image" Target="../media/image10.jp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6.xml"/><Relationship Id="rId1" Type="http://schemas.openxmlformats.org/officeDocument/2006/relationships/slideLayout" Target="../slideLayouts/slideLayout6.xml"/><Relationship Id="rId4" Type="http://schemas.openxmlformats.org/officeDocument/2006/relationships/image" Target="../media/image1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Template_one_two_cover2752_full 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03453573"/>
      </p:ext>
    </p:extLst>
  </p:cSld>
  <p:clrMap bg1="lt1" tx1="dk1" bg2="lt2" tx2="dk2" accent1="accent1" accent2="accent2" accent3="accent3" accent4="accent4" accent5="accent5" accent6="accent6" hlink="hlink" folHlink="folHlink"/>
  <p:sldLayoutIdLst>
    <p:sldLayoutId id="214748369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F2F1BB-B3E3-AB4F-B3D4-7D72E28A64B6}" type="datetimeFigureOut">
              <a:rPr lang="en-US" smtClean="0"/>
              <a:t>10/30/22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ACC63-FBCD-064F-AA56-949E0E205F32}" type="slidenum">
              <a:rPr lang="en-US" smtClean="0"/>
              <a:t>‹#›</a:t>
            </a:fld>
            <a:endParaRPr lang="en-US"/>
          </a:p>
        </p:txBody>
      </p:sp>
      <p:sp>
        <p:nvSpPr>
          <p:cNvPr id="12" name="Title 1"/>
          <p:cNvSpPr txBox="1">
            <a:spLocks/>
          </p:cNvSpPr>
          <p:nvPr userDrawn="1"/>
        </p:nvSpPr>
        <p:spPr>
          <a:xfrm>
            <a:off x="914400" y="2743200"/>
            <a:ext cx="7696200" cy="384175"/>
          </a:xfrm>
          <a:prstGeom prst="rect">
            <a:avLst/>
          </a:prstGeom>
        </p:spPr>
        <p:txBody>
          <a:bodyPr wrap="square" lIns="0" tIns="0" rIns="0" bIns="0" anchor="t" anchorCtr="0">
            <a:noAutofit/>
          </a:bodyPr>
          <a:lstStyle>
            <a:lvl1pPr marL="0" marR="0" indent="0" algn="l" defTabSz="457200" rtl="0" eaLnBrk="1" fontAlgn="auto" latinLnBrk="0" hangingPunct="1">
              <a:lnSpc>
                <a:spcPct val="100000"/>
              </a:lnSpc>
              <a:spcBef>
                <a:spcPct val="0"/>
              </a:spcBef>
              <a:spcAft>
                <a:spcPts val="0"/>
              </a:spcAft>
              <a:buClrTx/>
              <a:buSzTx/>
              <a:buFontTx/>
              <a:buNone/>
              <a:tabLst/>
              <a:defRPr sz="2400" b="1" i="0" kern="1200" spc="-70">
                <a:solidFill>
                  <a:srgbClr val="A3AD2A"/>
                </a:solidFill>
                <a:latin typeface="+mj-lt"/>
                <a:ea typeface="+mj-ea"/>
                <a:cs typeface="+mj-cs"/>
              </a:defRPr>
            </a:lvl1pPr>
          </a:lstStyle>
          <a:p>
            <a:r>
              <a:rPr lang="en-US"/>
              <a:t>TITLE OF SECTION LORUM IPSUM</a:t>
            </a:r>
            <a:br>
              <a:rPr lang="en-US"/>
            </a:br>
            <a:endParaRPr lang="en-US" dirty="0"/>
          </a:p>
        </p:txBody>
      </p:sp>
      <p:sp>
        <p:nvSpPr>
          <p:cNvPr id="13" name="Subtitle 2"/>
          <p:cNvSpPr txBox="1">
            <a:spLocks/>
          </p:cNvSpPr>
          <p:nvPr userDrawn="1"/>
        </p:nvSpPr>
        <p:spPr>
          <a:xfrm>
            <a:off x="914400" y="3127375"/>
            <a:ext cx="5105400" cy="381000"/>
          </a:xfrm>
          <a:prstGeom prst="rect">
            <a:avLst/>
          </a:prstGeom>
        </p:spPr>
        <p:txBody>
          <a:bodyPr lIns="0" tIns="0" rIns="0" bIns="0" anchor="t" anchorCtr="0">
            <a:noAutofit/>
          </a:bodyPr>
          <a:lstStyle>
            <a:lvl1pPr marL="0" indent="0" algn="l" defTabSz="457200" rtl="0" eaLnBrk="1" latinLnBrk="0" hangingPunct="1">
              <a:spcBef>
                <a:spcPts val="0"/>
              </a:spcBef>
              <a:buFont typeface="Arial"/>
              <a:buNone/>
              <a:defRPr sz="20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a:t>Text et dolorios sa asperum nonsequa</a:t>
            </a:r>
            <a:endParaRPr lang="en-US" dirty="0"/>
          </a:p>
        </p:txBody>
      </p:sp>
      <p:sp>
        <p:nvSpPr>
          <p:cNvPr id="14" name="Content Placeholder 2"/>
          <p:cNvSpPr txBox="1">
            <a:spLocks/>
          </p:cNvSpPr>
          <p:nvPr userDrawn="1"/>
        </p:nvSpPr>
        <p:spPr>
          <a:xfrm>
            <a:off x="914400" y="3943578"/>
            <a:ext cx="7696200" cy="1847622"/>
          </a:xfrm>
          <a:prstGeom prst="rect">
            <a:avLst/>
          </a:prstGeom>
        </p:spPr>
        <p:txBody>
          <a:bodyPr lIns="0" tIns="0" rIns="0" bIns="0">
            <a:noAutofit/>
          </a:bodyPr>
          <a:lstStyle>
            <a:lvl1pPr marL="0" indent="0" algn="l" defTabSz="457200" rtl="0" eaLnBrk="1" latinLnBrk="0" hangingPunct="1">
              <a:lnSpc>
                <a:spcPts val="2220"/>
              </a:lnSpc>
              <a:spcBef>
                <a:spcPts val="600"/>
              </a:spcBef>
              <a:spcAft>
                <a:spcPts val="600"/>
              </a:spcAft>
              <a:buFontTx/>
              <a:buNone/>
              <a:defRPr lang="en-US" sz="1600" b="0" i="0" kern="100" spc="-40">
                <a:solidFill>
                  <a:srgbClr val="778285"/>
                </a:solidFill>
                <a:effectLst/>
                <a:latin typeface="Arial"/>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pt-BR" dirty="0">
                <a:ea typeface="ＭＳ 明朝"/>
                <a:cs typeface="Times New Roman"/>
              </a:rPr>
              <a:t>Intro Text lorem ipsum que quo que eicille stiorio nseque re sum voluptas autati dolupta tiscimaximi, quam ad quam, que nus estrupta perum venda quassitaest quaerem porpor si omnihillab id quas doluptam esci sendis asperum nonsequam que necto tecum entotatum nistis dolo.</a:t>
            </a:r>
            <a:endParaRPr lang="pt-BR" sz="1200" dirty="0">
              <a:latin typeface="Cambria"/>
              <a:ea typeface="ＭＳ 明朝"/>
              <a:cs typeface="Times New Roman"/>
            </a:endParaRPr>
          </a:p>
          <a:p>
            <a:r>
              <a:rPr lang="pt-BR" dirty="0">
                <a:ea typeface="ＭＳ 明朝"/>
                <a:cs typeface="Times New Roman"/>
              </a:rPr>
              <a:t> </a:t>
            </a:r>
            <a:endParaRPr lang="pt-BR" sz="1200" dirty="0">
              <a:latin typeface="Cambria"/>
              <a:ea typeface="ＭＳ 明朝"/>
              <a:cs typeface="Times New Roman"/>
            </a:endParaRPr>
          </a:p>
        </p:txBody>
      </p:sp>
      <p:sp>
        <p:nvSpPr>
          <p:cNvPr id="15" name="Text Placeholder 18"/>
          <p:cNvSpPr txBox="1">
            <a:spLocks/>
          </p:cNvSpPr>
          <p:nvPr userDrawn="1"/>
        </p:nvSpPr>
        <p:spPr>
          <a:xfrm>
            <a:off x="914400" y="6347883"/>
            <a:ext cx="6172200" cy="228600"/>
          </a:xfrm>
          <a:prstGeom prst="rect">
            <a:avLst/>
          </a:prstGeom>
        </p:spPr>
        <p:txBody>
          <a:bodyPr lIns="0" tIns="0" rIns="0" bIns="0"/>
          <a:lstStyle>
            <a:lvl1pPr marL="0" indent="0" algn="l" defTabSz="457200" rtl="0" eaLnBrk="1" latinLnBrk="0" hangingPunct="1">
              <a:spcBef>
                <a:spcPct val="20000"/>
              </a:spcBef>
              <a:buFont typeface="Arial"/>
              <a:buNone/>
              <a:defRPr lang="en-US" sz="1200" kern="1200" smtClean="0">
                <a:solidFill>
                  <a:srgbClr val="354047"/>
                </a:solidFill>
                <a:effectLst/>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ea typeface="ＭＳ 明朝"/>
                <a:cs typeface="Times New Roman"/>
              </a:rPr>
              <a:t>Title of Presentation</a:t>
            </a:r>
            <a:endParaRPr lang="en-US" dirty="0">
              <a:latin typeface="Cambria"/>
              <a:ea typeface="ＭＳ 明朝"/>
              <a:cs typeface="Times New Roman"/>
            </a:endParaRPr>
          </a:p>
        </p:txBody>
      </p:sp>
      <p:sp>
        <p:nvSpPr>
          <p:cNvPr id="16" name="Text Placeholder 20"/>
          <p:cNvSpPr txBox="1">
            <a:spLocks/>
          </p:cNvSpPr>
          <p:nvPr userDrawn="1"/>
        </p:nvSpPr>
        <p:spPr>
          <a:xfrm>
            <a:off x="914400" y="6576483"/>
            <a:ext cx="4267200" cy="228600"/>
          </a:xfrm>
          <a:prstGeom prst="rect">
            <a:avLst/>
          </a:prstGeom>
        </p:spPr>
        <p:txBody>
          <a:bodyPr lIns="0" tIns="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200" kern="1200" smtClean="0">
                <a:solidFill>
                  <a:schemeClr val="bg1"/>
                </a:solidFill>
                <a:effectLst/>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a:ea typeface="ＭＳ 明朝"/>
                <a:cs typeface="Times New Roman"/>
              </a:rPr>
              <a:t>Section Running Header</a:t>
            </a:r>
            <a:endParaRPr lang="en-US" dirty="0">
              <a:latin typeface="Cambria"/>
              <a:ea typeface="ＭＳ 明朝"/>
              <a:cs typeface="Times New Roman"/>
            </a:endParaRPr>
          </a:p>
        </p:txBody>
      </p:sp>
      <p:pic>
        <p:nvPicPr>
          <p:cNvPr id="8" name="Picture 7" descr="Template_one_two_cover27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30046619"/>
      </p:ext>
    </p:extLst>
  </p:cSld>
  <p:clrMap bg1="lt1" tx1="dk1" bg2="lt2" tx2="dk2" accent1="accent1" accent2="accent2" accent3="accent3" accent4="accent4" accent5="accent5" accent6="accent6" hlink="hlink" folHlink="folHlink"/>
  <p:sldLayoutIdLst>
    <p:sldLayoutId id="2147483696"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Template_one_two_cover3.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descr="Template_one_two_cover25.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descr="Template_one_two_cover275.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07545610"/>
      </p:ext>
    </p:extLst>
  </p:cSld>
  <p:clrMap bg1="lt1" tx1="dk1" bg2="lt2" tx2="dk2" accent1="accent1" accent2="accent2" accent3="accent3" accent4="accent4" accent5="accent5" accent6="accent6" hlink="hlink" folHlink="folHlink"/>
  <p:sldLayoutIdLst>
    <p:sldLayoutId id="214748369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Template_one_two_cover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descr="Template_one_two_cover27.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descr="Template_one_two_cover277.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05046160"/>
      </p:ext>
    </p:extLst>
  </p:cSld>
  <p:clrMap bg1="lt1" tx1="dk1" bg2="lt2" tx2="dk2" accent1="accent1" accent2="accent2" accent3="accent3" accent4="accent4" accent5="accent5" accent6="accent6" hlink="hlink" folHlink="folHlink"/>
  <p:sldLayoutIdLst>
    <p:sldLayoutId id="2147483698"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Template_one_two_cover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descr="Template_one_two_cover276.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98032914"/>
      </p:ext>
    </p:extLst>
  </p:cSld>
  <p:clrMap bg1="lt1" tx1="dk1" bg2="lt2" tx2="dk2" accent1="accent1" accent2="accent2" accent3="accent3" accent4="accent4" accent5="accent5" accent6="accent6" hlink="hlink" folHlink="folHlink"/>
  <p:sldLayoutIdLst>
    <p:sldLayoutId id="2147483700"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Template_one_two_cover6.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descr="Template_one_two_cover278.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67980149"/>
      </p:ext>
    </p:extLst>
  </p:cSld>
  <p:clrMap bg1="lt1" tx1="dk1" bg2="lt2" tx2="dk2" accent1="accent1" accent2="accent2" accent3="accent3" accent4="accent4" accent5="accent5" accent6="accent6" hlink="hlink" folHlink="folHlink"/>
  <p:sldLayoutIdLst>
    <p:sldLayoutId id="2147483702"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688622" y="3962400"/>
            <a:ext cx="3671712" cy="533400"/>
          </a:xfrm>
        </p:spPr>
        <p:txBody>
          <a:bodyPr/>
          <a:lstStyle/>
          <a:p>
            <a:r>
              <a:rPr lang="en-CA" dirty="0"/>
              <a:t>The Cost of Paying More</a:t>
            </a:r>
            <a:endParaRPr lang="en-US" dirty="0"/>
          </a:p>
        </p:txBody>
      </p:sp>
      <p:sp>
        <p:nvSpPr>
          <p:cNvPr id="4" name="Text Placeholder 3"/>
          <p:cNvSpPr>
            <a:spLocks noGrp="1"/>
          </p:cNvSpPr>
          <p:nvPr>
            <p:ph type="body" sz="quarter" idx="16"/>
          </p:nvPr>
        </p:nvSpPr>
        <p:spPr>
          <a:xfrm>
            <a:off x="778932" y="5257800"/>
            <a:ext cx="3793068" cy="609600"/>
          </a:xfrm>
        </p:spPr>
        <p:txBody>
          <a:bodyPr/>
          <a:lstStyle/>
          <a:p>
            <a:r>
              <a:rPr lang="en-US" dirty="0"/>
              <a:t>David J. Hardisty</a:t>
            </a:r>
          </a:p>
          <a:p>
            <a:r>
              <a:rPr lang="en-US" dirty="0"/>
              <a:t>Marketing &amp; </a:t>
            </a:r>
            <a:r>
              <a:rPr lang="en-US" dirty="0" err="1"/>
              <a:t>Behavioural</a:t>
            </a:r>
            <a:r>
              <a:rPr lang="en-US" dirty="0"/>
              <a:t> Science</a:t>
            </a:r>
          </a:p>
        </p:txBody>
      </p:sp>
    </p:spTree>
    <p:extLst>
      <p:ext uri="{BB962C8B-B14F-4D97-AF65-F5344CB8AC3E}">
        <p14:creationId xmlns:p14="http://schemas.microsoft.com/office/powerpoint/2010/main" val="691110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p:txBody>
          <a:bodyPr/>
          <a:lstStyle/>
          <a:p>
            <a:r>
              <a:rPr lang="en-US" dirty="0"/>
              <a:t>The Cost of Paying More</a:t>
            </a:r>
          </a:p>
        </p:txBody>
      </p:sp>
      <p:sp>
        <p:nvSpPr>
          <p:cNvPr id="10" name="Text Placeholder 9"/>
          <p:cNvSpPr>
            <a:spLocks noGrp="1"/>
          </p:cNvSpPr>
          <p:nvPr>
            <p:ph type="body" sz="quarter" idx="12"/>
          </p:nvPr>
        </p:nvSpPr>
        <p:spPr/>
        <p:txBody>
          <a:bodyPr/>
          <a:lstStyle/>
          <a:p>
            <a:r>
              <a:rPr lang="en-US" dirty="0"/>
              <a:t>David J. Hardisty</a:t>
            </a:r>
          </a:p>
        </p:txBody>
      </p:sp>
      <p:sp>
        <p:nvSpPr>
          <p:cNvPr id="6" name="Title 5"/>
          <p:cNvSpPr>
            <a:spLocks noGrp="1"/>
          </p:cNvSpPr>
          <p:nvPr>
            <p:ph type="ctrTitle"/>
          </p:nvPr>
        </p:nvSpPr>
        <p:spPr>
          <a:xfrm>
            <a:off x="914400" y="1045863"/>
            <a:ext cx="7696200" cy="384175"/>
          </a:xfrm>
        </p:spPr>
        <p:txBody>
          <a:bodyPr/>
          <a:lstStyle/>
          <a:p>
            <a:r>
              <a:rPr lang="en-US" dirty="0"/>
              <a:t>An economic mystery</a:t>
            </a:r>
          </a:p>
        </p:txBody>
      </p:sp>
      <p:pic>
        <p:nvPicPr>
          <p:cNvPr id="5" name="Picture 2" descr="C:\Users\Dave\Documents\Job Stuff\Philips Incandescent A-19 Light Bulb.gi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7457" y="1903164"/>
            <a:ext cx="1676400" cy="30034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p:nvPr/>
        </p:nvPicPr>
        <p:blipFill>
          <a:blip r:embed="rId4">
            <a:extLst>
              <a:ext uri="{28A0092B-C50C-407E-A947-70E740481C1C}">
                <a14:useLocalDpi xmlns:a14="http://schemas.microsoft.com/office/drawing/2010/main" val="0"/>
              </a:ext>
            </a:extLst>
          </a:blip>
          <a:stretch>
            <a:fillRect/>
          </a:stretch>
        </p:blipFill>
        <p:spPr>
          <a:xfrm>
            <a:off x="5181600" y="1903164"/>
            <a:ext cx="1676400" cy="3003441"/>
          </a:xfrm>
          <a:prstGeom prst="rect">
            <a:avLst/>
          </a:prstGeom>
        </p:spPr>
      </p:pic>
      <p:sp>
        <p:nvSpPr>
          <p:cNvPr id="13" name="TextBox 12"/>
          <p:cNvSpPr txBox="1"/>
          <p:nvPr/>
        </p:nvSpPr>
        <p:spPr>
          <a:xfrm>
            <a:off x="1877457" y="4982378"/>
            <a:ext cx="1518364" cy="923330"/>
          </a:xfrm>
          <a:prstGeom prst="rect">
            <a:avLst/>
          </a:prstGeom>
          <a:solidFill>
            <a:schemeClr val="bg1"/>
          </a:solidFill>
        </p:spPr>
        <p:txBody>
          <a:bodyPr wrap="none" rtlCol="0">
            <a:spAutoFit/>
          </a:bodyPr>
          <a:lstStyle/>
          <a:p>
            <a:r>
              <a:rPr lang="en-CA" dirty="0"/>
              <a:t>Price: $0.97</a:t>
            </a:r>
          </a:p>
          <a:p>
            <a:r>
              <a:rPr lang="en-CA" dirty="0"/>
              <a:t>Watts: 60</a:t>
            </a:r>
          </a:p>
          <a:p>
            <a:r>
              <a:rPr lang="en-CA" dirty="0"/>
              <a:t>Lumens: 820</a:t>
            </a:r>
          </a:p>
        </p:txBody>
      </p:sp>
      <p:sp>
        <p:nvSpPr>
          <p:cNvPr id="16" name="TextBox 15"/>
          <p:cNvSpPr txBox="1"/>
          <p:nvPr/>
        </p:nvSpPr>
        <p:spPr>
          <a:xfrm>
            <a:off x="5181600" y="4992706"/>
            <a:ext cx="2646878" cy="1200329"/>
          </a:xfrm>
          <a:prstGeom prst="rect">
            <a:avLst/>
          </a:prstGeom>
          <a:solidFill>
            <a:schemeClr val="bg1"/>
          </a:solidFill>
        </p:spPr>
        <p:txBody>
          <a:bodyPr wrap="none" rtlCol="0">
            <a:spAutoFit/>
          </a:bodyPr>
          <a:lstStyle/>
          <a:p>
            <a:r>
              <a:rPr lang="en-CA" dirty="0"/>
              <a:t>Price: $17.99</a:t>
            </a:r>
          </a:p>
          <a:p>
            <a:r>
              <a:rPr lang="en-CA" dirty="0"/>
              <a:t>Watts: 13</a:t>
            </a:r>
          </a:p>
          <a:p>
            <a:r>
              <a:rPr lang="en-CA" dirty="0"/>
              <a:t>Lumens: 800</a:t>
            </a:r>
          </a:p>
          <a:p>
            <a:r>
              <a:rPr lang="en-CA" dirty="0"/>
              <a:t>(Saves $188 on energy)</a:t>
            </a:r>
          </a:p>
        </p:txBody>
      </p:sp>
    </p:spTree>
    <p:extLst>
      <p:ext uri="{BB962C8B-B14F-4D97-AF65-F5344CB8AC3E}">
        <p14:creationId xmlns:p14="http://schemas.microsoft.com/office/powerpoint/2010/main" val="960101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p:txBody>
          <a:bodyPr/>
          <a:lstStyle/>
          <a:p>
            <a:r>
              <a:rPr lang="en-US" dirty="0"/>
              <a:t>The Cost of Paying More</a:t>
            </a:r>
          </a:p>
        </p:txBody>
      </p:sp>
      <p:sp>
        <p:nvSpPr>
          <p:cNvPr id="10" name="Text Placeholder 9"/>
          <p:cNvSpPr>
            <a:spLocks noGrp="1"/>
          </p:cNvSpPr>
          <p:nvPr>
            <p:ph type="body" sz="quarter" idx="12"/>
          </p:nvPr>
        </p:nvSpPr>
        <p:spPr/>
        <p:txBody>
          <a:bodyPr/>
          <a:lstStyle/>
          <a:p>
            <a:r>
              <a:rPr lang="en-US" dirty="0"/>
              <a:t>David J. Hardisty</a:t>
            </a:r>
          </a:p>
        </p:txBody>
      </p:sp>
      <p:sp>
        <p:nvSpPr>
          <p:cNvPr id="6" name="Title 5"/>
          <p:cNvSpPr>
            <a:spLocks noGrp="1"/>
          </p:cNvSpPr>
          <p:nvPr>
            <p:ph type="ctrTitle"/>
          </p:nvPr>
        </p:nvSpPr>
        <p:spPr>
          <a:xfrm>
            <a:off x="914400" y="1045863"/>
            <a:ext cx="7696200" cy="384175"/>
          </a:xfrm>
        </p:spPr>
        <p:txBody>
          <a:bodyPr/>
          <a:lstStyle/>
          <a:p>
            <a:r>
              <a:rPr lang="en-US" dirty="0"/>
              <a:t>Consumers don’t care about the future?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070" y="1525696"/>
            <a:ext cx="5144859" cy="4948775"/>
          </a:xfrm>
          <a:prstGeom prst="rect">
            <a:avLst/>
          </a:prstGeom>
        </p:spPr>
      </p:pic>
    </p:spTree>
    <p:extLst>
      <p:ext uri="{BB962C8B-B14F-4D97-AF65-F5344CB8AC3E}">
        <p14:creationId xmlns:p14="http://schemas.microsoft.com/office/powerpoint/2010/main" val="3669588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a:t>The Cost of Paying More</a:t>
            </a:r>
          </a:p>
        </p:txBody>
      </p:sp>
      <p:sp>
        <p:nvSpPr>
          <p:cNvPr id="4" name="Text Placeholder 3"/>
          <p:cNvSpPr>
            <a:spLocks noGrp="1"/>
          </p:cNvSpPr>
          <p:nvPr>
            <p:ph type="body" sz="quarter" idx="12"/>
          </p:nvPr>
        </p:nvSpPr>
        <p:spPr/>
        <p:txBody>
          <a:bodyPr/>
          <a:lstStyle/>
          <a:p>
            <a:r>
              <a:rPr lang="en-US" dirty="0"/>
              <a:t>David J. Hardisty</a:t>
            </a:r>
          </a:p>
          <a:p>
            <a:endParaRPr lang="en-CA" dirty="0"/>
          </a:p>
        </p:txBody>
      </p:sp>
      <p:sp>
        <p:nvSpPr>
          <p:cNvPr id="5" name="Title 4"/>
          <p:cNvSpPr>
            <a:spLocks noGrp="1"/>
          </p:cNvSpPr>
          <p:nvPr>
            <p:ph type="ctrTitle"/>
          </p:nvPr>
        </p:nvSpPr>
        <p:spPr>
          <a:xfrm>
            <a:off x="914400" y="987425"/>
            <a:ext cx="7696200" cy="384175"/>
          </a:xfrm>
        </p:spPr>
        <p:txBody>
          <a:bodyPr/>
          <a:lstStyle/>
          <a:p>
            <a:r>
              <a:rPr lang="en-CA" dirty="0"/>
              <a:t>Our theory</a:t>
            </a:r>
          </a:p>
        </p:txBody>
      </p:sp>
      <p:pic>
        <p:nvPicPr>
          <p:cNvPr id="14" name="Picture 2" descr="C:\Users\Dave\Documents\Job Stuff\Philips Incandescent A-19 Light Bulb.gi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7457" y="2209800"/>
            <a:ext cx="1676400" cy="30034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p:nvPr/>
        </p:nvPicPr>
        <p:blipFill>
          <a:blip r:embed="rId4">
            <a:extLst>
              <a:ext uri="{28A0092B-C50C-407E-A947-70E740481C1C}">
                <a14:useLocalDpi xmlns:a14="http://schemas.microsoft.com/office/drawing/2010/main" val="0"/>
              </a:ext>
            </a:extLst>
          </a:blip>
          <a:stretch>
            <a:fillRect/>
          </a:stretch>
        </p:blipFill>
        <p:spPr>
          <a:xfrm>
            <a:off x="5181600" y="2209800"/>
            <a:ext cx="1676400" cy="3003441"/>
          </a:xfrm>
          <a:prstGeom prst="rect">
            <a:avLst/>
          </a:prstGeom>
        </p:spPr>
      </p:pic>
      <p:sp>
        <p:nvSpPr>
          <p:cNvPr id="16" name="TextBox 15"/>
          <p:cNvSpPr txBox="1"/>
          <p:nvPr/>
        </p:nvSpPr>
        <p:spPr>
          <a:xfrm>
            <a:off x="1877457" y="5289014"/>
            <a:ext cx="2864887" cy="1200329"/>
          </a:xfrm>
          <a:prstGeom prst="rect">
            <a:avLst/>
          </a:prstGeom>
          <a:solidFill>
            <a:schemeClr val="bg1"/>
          </a:solidFill>
        </p:spPr>
        <p:txBody>
          <a:bodyPr wrap="none" rtlCol="0">
            <a:spAutoFit/>
          </a:bodyPr>
          <a:lstStyle/>
          <a:p>
            <a:r>
              <a:rPr lang="en-CA" dirty="0"/>
              <a:t>Price: $0.97</a:t>
            </a:r>
          </a:p>
          <a:p>
            <a:r>
              <a:rPr lang="en-CA" dirty="0"/>
              <a:t>10-year energy cost: $239</a:t>
            </a:r>
          </a:p>
          <a:p>
            <a:r>
              <a:rPr lang="en-CA" dirty="0"/>
              <a:t>Watts: 60</a:t>
            </a:r>
          </a:p>
          <a:p>
            <a:r>
              <a:rPr lang="en-CA" dirty="0"/>
              <a:t>Lumens: 820</a:t>
            </a:r>
          </a:p>
        </p:txBody>
      </p:sp>
      <p:sp>
        <p:nvSpPr>
          <p:cNvPr id="17" name="TextBox 16"/>
          <p:cNvSpPr txBox="1"/>
          <p:nvPr/>
        </p:nvSpPr>
        <p:spPr>
          <a:xfrm>
            <a:off x="5181600" y="5289013"/>
            <a:ext cx="2736647" cy="1200329"/>
          </a:xfrm>
          <a:prstGeom prst="rect">
            <a:avLst/>
          </a:prstGeom>
          <a:solidFill>
            <a:schemeClr val="bg1"/>
          </a:solidFill>
        </p:spPr>
        <p:txBody>
          <a:bodyPr wrap="none" rtlCol="0">
            <a:spAutoFit/>
          </a:bodyPr>
          <a:lstStyle/>
          <a:p>
            <a:r>
              <a:rPr lang="en-CA" dirty="0"/>
              <a:t>Price: $17.99</a:t>
            </a:r>
          </a:p>
          <a:p>
            <a:r>
              <a:rPr lang="en-CA" dirty="0"/>
              <a:t>10-year energy cost: $52</a:t>
            </a:r>
          </a:p>
          <a:p>
            <a:r>
              <a:rPr lang="en-CA" dirty="0"/>
              <a:t>Watts: 13</a:t>
            </a:r>
          </a:p>
          <a:p>
            <a:r>
              <a:rPr lang="en-CA" dirty="0"/>
              <a:t>Lumens: 800</a:t>
            </a:r>
          </a:p>
        </p:txBody>
      </p:sp>
      <p:sp>
        <p:nvSpPr>
          <p:cNvPr id="2" name="TextBox 1"/>
          <p:cNvSpPr txBox="1"/>
          <p:nvPr/>
        </p:nvSpPr>
        <p:spPr>
          <a:xfrm>
            <a:off x="845690" y="1488559"/>
            <a:ext cx="5993949" cy="369332"/>
          </a:xfrm>
          <a:prstGeom prst="rect">
            <a:avLst/>
          </a:prstGeom>
          <a:noFill/>
        </p:spPr>
        <p:txBody>
          <a:bodyPr wrap="none" rtlCol="0">
            <a:spAutoFit/>
          </a:bodyPr>
          <a:lstStyle/>
          <a:p>
            <a:r>
              <a:rPr lang="en-CA" dirty="0"/>
              <a:t>Consumers have a latent goal to reduce long-term </a:t>
            </a:r>
            <a:r>
              <a:rPr lang="en-CA" b="1" i="1" dirty="0"/>
              <a:t>costs</a:t>
            </a:r>
            <a:endParaRPr lang="en-CA" b="1" dirty="0"/>
          </a:p>
        </p:txBody>
      </p:sp>
    </p:spTree>
    <p:extLst>
      <p:ext uri="{BB962C8B-B14F-4D97-AF65-F5344CB8AC3E}">
        <p14:creationId xmlns:p14="http://schemas.microsoft.com/office/powerpoint/2010/main" val="1804553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a:t>The Cost of Paying More</a:t>
            </a:r>
          </a:p>
        </p:txBody>
      </p:sp>
      <p:sp>
        <p:nvSpPr>
          <p:cNvPr id="4" name="Text Placeholder 3"/>
          <p:cNvSpPr>
            <a:spLocks noGrp="1"/>
          </p:cNvSpPr>
          <p:nvPr>
            <p:ph type="body" sz="quarter" idx="12"/>
          </p:nvPr>
        </p:nvSpPr>
        <p:spPr/>
        <p:txBody>
          <a:bodyPr/>
          <a:lstStyle/>
          <a:p>
            <a:r>
              <a:rPr lang="en-US" dirty="0"/>
              <a:t>David J. Hardisty</a:t>
            </a:r>
          </a:p>
          <a:p>
            <a:endParaRPr lang="en-CA" dirty="0"/>
          </a:p>
        </p:txBody>
      </p:sp>
      <p:sp>
        <p:nvSpPr>
          <p:cNvPr id="5" name="Title 4"/>
          <p:cNvSpPr>
            <a:spLocks noGrp="1"/>
          </p:cNvSpPr>
          <p:nvPr>
            <p:ph type="ctrTitle"/>
          </p:nvPr>
        </p:nvSpPr>
        <p:spPr>
          <a:xfrm>
            <a:off x="914400" y="987425"/>
            <a:ext cx="7696200" cy="384175"/>
          </a:xfrm>
        </p:spPr>
        <p:txBody>
          <a:bodyPr/>
          <a:lstStyle/>
          <a:p>
            <a:r>
              <a:rPr lang="en-CA" dirty="0"/>
              <a:t>Online Survey Results</a:t>
            </a:r>
          </a:p>
        </p:txBody>
      </p:sp>
      <p:sp>
        <p:nvSpPr>
          <p:cNvPr id="2" name="TextBox 1"/>
          <p:cNvSpPr txBox="1"/>
          <p:nvPr/>
        </p:nvSpPr>
        <p:spPr>
          <a:xfrm>
            <a:off x="845691" y="1488559"/>
            <a:ext cx="6240910" cy="3693319"/>
          </a:xfrm>
          <a:prstGeom prst="rect">
            <a:avLst/>
          </a:prstGeom>
          <a:solidFill>
            <a:schemeClr val="bg1"/>
          </a:solidFill>
        </p:spPr>
        <p:txBody>
          <a:bodyPr wrap="square" rtlCol="0">
            <a:spAutoFit/>
          </a:bodyPr>
          <a:lstStyle/>
          <a:p>
            <a:r>
              <a:rPr lang="en-CA" b="1" dirty="0"/>
              <a:t>Normal labels: </a:t>
            </a:r>
            <a:endParaRPr lang="en-CA" dirty="0"/>
          </a:p>
          <a:p>
            <a:r>
              <a:rPr lang="en-CA" dirty="0"/>
              <a:t>15% mention long-term cost or energy efficiency</a:t>
            </a:r>
          </a:p>
          <a:p>
            <a:r>
              <a:rPr lang="en-CA" dirty="0"/>
              <a:t>30% choose the efficient bulb</a:t>
            </a:r>
          </a:p>
          <a:p>
            <a:endParaRPr lang="en-CA" b="1" dirty="0"/>
          </a:p>
          <a:p>
            <a:r>
              <a:rPr lang="en-CA" b="1" dirty="0"/>
              <a:t>10-year cost labels: </a:t>
            </a:r>
          </a:p>
          <a:p>
            <a:r>
              <a:rPr lang="en-CA" dirty="0"/>
              <a:t>61% mention long-term cost or energy efficiency</a:t>
            </a:r>
          </a:p>
          <a:p>
            <a:r>
              <a:rPr lang="en-CA" dirty="0"/>
              <a:t>67% choose the efficient bulb</a:t>
            </a:r>
          </a:p>
          <a:p>
            <a:endParaRPr lang="en-CA" dirty="0"/>
          </a:p>
          <a:p>
            <a:r>
              <a:rPr lang="en-CA" b="1" dirty="0"/>
              <a:t>Other survey results: </a:t>
            </a:r>
            <a:endParaRPr lang="en-CA" dirty="0"/>
          </a:p>
          <a:p>
            <a:pPr marL="285750" indent="-285750">
              <a:buFontTx/>
              <a:buChar char="-"/>
            </a:pPr>
            <a:r>
              <a:rPr lang="en-CA" dirty="0"/>
              <a:t>Works with other products: TVs, washing machines, etc.</a:t>
            </a:r>
          </a:p>
          <a:p>
            <a:pPr marL="285750" indent="-285750">
              <a:buFontTx/>
              <a:buChar char="-"/>
            </a:pPr>
            <a:r>
              <a:rPr lang="en-CA" i="1" dirty="0"/>
              <a:t>Energy savings</a:t>
            </a:r>
            <a:r>
              <a:rPr lang="en-CA" dirty="0"/>
              <a:t> and </a:t>
            </a:r>
            <a:r>
              <a:rPr lang="en-CA" i="1" dirty="0"/>
              <a:t>dollar savings</a:t>
            </a:r>
            <a:r>
              <a:rPr lang="en-CA" dirty="0"/>
              <a:t> labels don’t do much</a:t>
            </a:r>
          </a:p>
          <a:p>
            <a:pPr marL="285750" indent="-285750">
              <a:buFontTx/>
              <a:buChar char="-"/>
            </a:pPr>
            <a:r>
              <a:rPr lang="en-CA" dirty="0"/>
              <a:t>Asking consumers to estimate the 10-year cost of each product: equally effective</a:t>
            </a:r>
          </a:p>
        </p:txBody>
      </p:sp>
    </p:spTree>
    <p:extLst>
      <p:ext uri="{BB962C8B-B14F-4D97-AF65-F5344CB8AC3E}">
        <p14:creationId xmlns:p14="http://schemas.microsoft.com/office/powerpoint/2010/main" val="427697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a:t>The Cost of Paying More</a:t>
            </a:r>
          </a:p>
        </p:txBody>
      </p:sp>
      <p:sp>
        <p:nvSpPr>
          <p:cNvPr id="4" name="Text Placeholder 3"/>
          <p:cNvSpPr>
            <a:spLocks noGrp="1"/>
          </p:cNvSpPr>
          <p:nvPr>
            <p:ph type="body" sz="quarter" idx="12"/>
          </p:nvPr>
        </p:nvSpPr>
        <p:spPr/>
        <p:txBody>
          <a:bodyPr/>
          <a:lstStyle/>
          <a:p>
            <a:r>
              <a:rPr lang="en-US" dirty="0"/>
              <a:t>David J. Hardisty</a:t>
            </a:r>
          </a:p>
          <a:p>
            <a:endParaRPr lang="en-CA" dirty="0"/>
          </a:p>
        </p:txBody>
      </p:sp>
      <p:sp>
        <p:nvSpPr>
          <p:cNvPr id="5" name="Title 4"/>
          <p:cNvSpPr>
            <a:spLocks noGrp="1"/>
          </p:cNvSpPr>
          <p:nvPr>
            <p:ph type="ctrTitle"/>
          </p:nvPr>
        </p:nvSpPr>
        <p:spPr>
          <a:xfrm>
            <a:off x="942191" y="1067378"/>
            <a:ext cx="7696200" cy="384175"/>
          </a:xfrm>
        </p:spPr>
        <p:txBody>
          <a:bodyPr/>
          <a:lstStyle/>
          <a:p>
            <a:r>
              <a:rPr lang="en-CA" dirty="0"/>
              <a:t>Does it work in real stores?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494" y="1604530"/>
            <a:ext cx="5924106" cy="2205469"/>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494" y="4102650"/>
            <a:ext cx="5913763" cy="2329027"/>
          </a:xfrm>
          <a:prstGeom prst="rect">
            <a:avLst/>
          </a:prstGeom>
        </p:spPr>
      </p:pic>
      <p:sp>
        <p:nvSpPr>
          <p:cNvPr id="12" name="TextBox 11"/>
          <p:cNvSpPr txBox="1"/>
          <p:nvPr/>
        </p:nvSpPr>
        <p:spPr>
          <a:xfrm>
            <a:off x="6729805" y="2133600"/>
            <a:ext cx="2347759" cy="984885"/>
          </a:xfrm>
          <a:prstGeom prst="rect">
            <a:avLst/>
          </a:prstGeom>
          <a:solidFill>
            <a:schemeClr val="bg1"/>
          </a:solidFill>
        </p:spPr>
        <p:txBody>
          <a:bodyPr wrap="none" rtlCol="0">
            <a:spAutoFit/>
          </a:bodyPr>
          <a:lstStyle/>
          <a:p>
            <a:pPr algn="ctr"/>
            <a:r>
              <a:rPr lang="en-CA" sz="4000" dirty="0"/>
              <a:t>12% </a:t>
            </a:r>
          </a:p>
          <a:p>
            <a:pPr algn="ctr"/>
            <a:r>
              <a:rPr lang="en-CA" dirty="0"/>
              <a:t>chose efficient option</a:t>
            </a:r>
          </a:p>
        </p:txBody>
      </p:sp>
      <p:sp>
        <p:nvSpPr>
          <p:cNvPr id="13" name="TextBox 12"/>
          <p:cNvSpPr txBox="1"/>
          <p:nvPr/>
        </p:nvSpPr>
        <p:spPr>
          <a:xfrm>
            <a:off x="6833893" y="4648200"/>
            <a:ext cx="2347759" cy="984885"/>
          </a:xfrm>
          <a:prstGeom prst="rect">
            <a:avLst/>
          </a:prstGeom>
          <a:solidFill>
            <a:schemeClr val="bg1"/>
          </a:solidFill>
        </p:spPr>
        <p:txBody>
          <a:bodyPr wrap="none" rtlCol="0">
            <a:spAutoFit/>
          </a:bodyPr>
          <a:lstStyle/>
          <a:p>
            <a:pPr algn="ctr"/>
            <a:r>
              <a:rPr lang="en-CA" sz="4000" dirty="0"/>
              <a:t>48% </a:t>
            </a:r>
          </a:p>
          <a:p>
            <a:pPr algn="ctr"/>
            <a:r>
              <a:rPr lang="en-CA" dirty="0"/>
              <a:t>chose efficient option</a:t>
            </a:r>
          </a:p>
        </p:txBody>
      </p:sp>
    </p:spTree>
    <p:extLst>
      <p:ext uri="{BB962C8B-B14F-4D97-AF65-F5344CB8AC3E}">
        <p14:creationId xmlns:p14="http://schemas.microsoft.com/office/powerpoint/2010/main" val="330863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p:txBody>
          <a:bodyPr/>
          <a:lstStyle/>
          <a:p>
            <a:r>
              <a:rPr lang="en-US" dirty="0"/>
              <a:t>The Cost of Paying More</a:t>
            </a:r>
          </a:p>
        </p:txBody>
      </p:sp>
      <p:sp>
        <p:nvSpPr>
          <p:cNvPr id="10" name="Text Placeholder 9"/>
          <p:cNvSpPr>
            <a:spLocks noGrp="1"/>
          </p:cNvSpPr>
          <p:nvPr>
            <p:ph type="body" sz="quarter" idx="12"/>
          </p:nvPr>
        </p:nvSpPr>
        <p:spPr/>
        <p:txBody>
          <a:bodyPr/>
          <a:lstStyle/>
          <a:p>
            <a:r>
              <a:rPr lang="en-US" dirty="0"/>
              <a:t>David J. Hardisty</a:t>
            </a:r>
          </a:p>
        </p:txBody>
      </p:sp>
      <p:sp>
        <p:nvSpPr>
          <p:cNvPr id="6" name="Title 5"/>
          <p:cNvSpPr>
            <a:spLocks noGrp="1"/>
          </p:cNvSpPr>
          <p:nvPr>
            <p:ph type="ctrTitle"/>
          </p:nvPr>
        </p:nvSpPr>
        <p:spPr>
          <a:xfrm>
            <a:off x="914400" y="1101724"/>
            <a:ext cx="7696200" cy="384175"/>
          </a:xfrm>
        </p:spPr>
        <p:txBody>
          <a:bodyPr/>
          <a:lstStyle/>
          <a:p>
            <a:r>
              <a:rPr lang="en-CA" dirty="0"/>
              <a:t>Let’s scale this up</a:t>
            </a:r>
            <a:endParaRPr lang="en-US" dirty="0"/>
          </a:p>
        </p:txBody>
      </p:sp>
      <p:sp>
        <p:nvSpPr>
          <p:cNvPr id="2" name="TextBox 1"/>
          <p:cNvSpPr txBox="1"/>
          <p:nvPr/>
        </p:nvSpPr>
        <p:spPr>
          <a:xfrm>
            <a:off x="993354" y="1752600"/>
            <a:ext cx="3999813" cy="1200329"/>
          </a:xfrm>
          <a:prstGeom prst="rect">
            <a:avLst/>
          </a:prstGeom>
          <a:noFill/>
        </p:spPr>
        <p:txBody>
          <a:bodyPr wrap="none" rtlCol="0">
            <a:spAutoFit/>
          </a:bodyPr>
          <a:lstStyle/>
          <a:p>
            <a:r>
              <a:rPr lang="en-CA" dirty="0"/>
              <a:t>Triple winner: </a:t>
            </a:r>
          </a:p>
          <a:p>
            <a:pPr marL="285750" indent="-285750">
              <a:buFontTx/>
              <a:buChar char="-"/>
            </a:pPr>
            <a:r>
              <a:rPr lang="en-CA" dirty="0"/>
              <a:t>Good for the consumer</a:t>
            </a:r>
          </a:p>
          <a:p>
            <a:pPr marL="285750" indent="-285750">
              <a:buFontTx/>
              <a:buChar char="-"/>
            </a:pPr>
            <a:r>
              <a:rPr lang="en-CA" dirty="0"/>
              <a:t>Good for the firm (sales up 134%!)</a:t>
            </a:r>
          </a:p>
          <a:p>
            <a:pPr marL="285750" indent="-285750">
              <a:buFontTx/>
              <a:buChar char="-"/>
            </a:pPr>
            <a:r>
              <a:rPr lang="en-CA" dirty="0"/>
              <a:t>Good for the environment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6384" y="419099"/>
            <a:ext cx="2488715" cy="186690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1094" y="3505200"/>
            <a:ext cx="2647770" cy="264777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4794" y="3919442"/>
            <a:ext cx="2592398" cy="1819286"/>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67675" y="423937"/>
            <a:ext cx="2570260" cy="2395463"/>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20569" y="3352800"/>
            <a:ext cx="1731214" cy="2694330"/>
          </a:xfrm>
          <a:prstGeom prst="rect">
            <a:avLst/>
          </a:prstGeom>
        </p:spPr>
      </p:pic>
    </p:spTree>
    <p:extLst>
      <p:ext uri="{BB962C8B-B14F-4D97-AF65-F5344CB8AC3E}">
        <p14:creationId xmlns:p14="http://schemas.microsoft.com/office/powerpoint/2010/main" val="198502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p:txBody>
          <a:bodyPr/>
          <a:lstStyle/>
          <a:p>
            <a:r>
              <a:rPr lang="en-US" dirty="0"/>
              <a:t>The Cost of Paying More</a:t>
            </a:r>
          </a:p>
        </p:txBody>
      </p:sp>
      <p:sp>
        <p:nvSpPr>
          <p:cNvPr id="10" name="Text Placeholder 9"/>
          <p:cNvSpPr>
            <a:spLocks noGrp="1"/>
          </p:cNvSpPr>
          <p:nvPr>
            <p:ph type="body" sz="quarter" idx="12"/>
          </p:nvPr>
        </p:nvSpPr>
        <p:spPr/>
        <p:txBody>
          <a:bodyPr/>
          <a:lstStyle/>
          <a:p>
            <a:r>
              <a:rPr lang="en-US" dirty="0"/>
              <a:t>David J. Hardisty</a:t>
            </a:r>
          </a:p>
        </p:txBody>
      </p:sp>
      <p:sp>
        <p:nvSpPr>
          <p:cNvPr id="6" name="Title 5"/>
          <p:cNvSpPr>
            <a:spLocks noGrp="1"/>
          </p:cNvSpPr>
          <p:nvPr>
            <p:ph type="ctrTitle"/>
          </p:nvPr>
        </p:nvSpPr>
        <p:spPr>
          <a:xfrm>
            <a:off x="914400" y="1113870"/>
            <a:ext cx="7696200" cy="384175"/>
          </a:xfrm>
        </p:spPr>
        <p:txBody>
          <a:bodyPr/>
          <a:lstStyle/>
          <a:p>
            <a:r>
              <a:rPr lang="en-US" dirty="0"/>
              <a:t>Let’s work together</a:t>
            </a:r>
          </a:p>
        </p:txBody>
      </p:sp>
      <p:pic>
        <p:nvPicPr>
          <p:cNvPr id="3" name="Picture 2"/>
          <p:cNvPicPr>
            <a:picLocks noChangeAspect="1"/>
          </p:cNvPicPr>
          <p:nvPr/>
        </p:nvPicPr>
        <p:blipFill>
          <a:blip r:embed="rId3"/>
          <a:srcRect/>
          <a:stretch/>
        </p:blipFill>
        <p:spPr>
          <a:xfrm>
            <a:off x="1371600" y="1905000"/>
            <a:ext cx="6400800" cy="4267200"/>
          </a:xfrm>
          <a:prstGeom prst="rect">
            <a:avLst/>
          </a:prstGeom>
        </p:spPr>
      </p:pic>
    </p:spTree>
    <p:extLst>
      <p:ext uri="{BB962C8B-B14F-4D97-AF65-F5344CB8AC3E}">
        <p14:creationId xmlns:p14="http://schemas.microsoft.com/office/powerpoint/2010/main" val="1671841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688622" y="4114800"/>
            <a:ext cx="3426178" cy="533400"/>
          </a:xfrm>
        </p:spPr>
        <p:txBody>
          <a:bodyPr/>
          <a:lstStyle/>
          <a:p>
            <a:r>
              <a:rPr lang="en-CA" dirty="0"/>
              <a:t>Thank You</a:t>
            </a:r>
          </a:p>
        </p:txBody>
      </p:sp>
    </p:spTree>
    <p:extLst>
      <p:ext uri="{BB962C8B-B14F-4D97-AF65-F5344CB8AC3E}">
        <p14:creationId xmlns:p14="http://schemas.microsoft.com/office/powerpoint/2010/main" val="713377817"/>
      </p:ext>
    </p:extLst>
  </p:cSld>
  <p:clrMapOvr>
    <a:masterClrMapping/>
  </p:clrMapOvr>
</p:sld>
</file>

<file path=ppt/theme/theme1.xml><?xml version="1.0" encoding="utf-8"?>
<a:theme xmlns:a="http://schemas.openxmlformats.org/drawingml/2006/main" name="Title Slid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Section Intro Slid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xt Slid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Text Slid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Text Slid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Text Slid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1122</TotalTime>
  <Words>489</Words>
  <Application>Microsoft Macintosh PowerPoint</Application>
  <PresentationFormat>On-screen Show (4:3)</PresentationFormat>
  <Paragraphs>81</Paragraphs>
  <Slides>9</Slides>
  <Notes>7</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9</vt:i4>
      </vt:variant>
    </vt:vector>
  </HeadingPairs>
  <TitlesOfParts>
    <vt:vector size="19" baseType="lpstr">
      <vt:lpstr>Arial</vt:lpstr>
      <vt:lpstr>Arial Black</vt:lpstr>
      <vt:lpstr>Calibri</vt:lpstr>
      <vt:lpstr>Cambria</vt:lpstr>
      <vt:lpstr>Title Slide 1</vt:lpstr>
      <vt:lpstr>1_Section Intro Slide 2</vt:lpstr>
      <vt:lpstr>Text Slide 1</vt:lpstr>
      <vt:lpstr>1_Text Slide 1</vt:lpstr>
      <vt:lpstr>2_Text Slide 1</vt:lpstr>
      <vt:lpstr>3_Text Slide 1</vt:lpstr>
      <vt:lpstr>PowerPoint Presentation</vt:lpstr>
      <vt:lpstr>An economic mystery</vt:lpstr>
      <vt:lpstr>Consumers don’t care about the future?</vt:lpstr>
      <vt:lpstr>Our theory</vt:lpstr>
      <vt:lpstr>Online Survey Results</vt:lpstr>
      <vt:lpstr>Does it work in real stores?</vt:lpstr>
      <vt:lpstr>Let’s scale this up</vt:lpstr>
      <vt:lpstr>Let’s work together</vt:lpstr>
      <vt:lpstr>PowerPoint Presentation</vt:lpstr>
    </vt:vector>
  </TitlesOfParts>
  <Company>Sharkbite Art &amp;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Clay Yandle</dc:creator>
  <cp:lastModifiedBy>jcheng08@student.ubc.ca</cp:lastModifiedBy>
  <cp:revision>152</cp:revision>
  <cp:lastPrinted>2013-09-11T20:30:32Z</cp:lastPrinted>
  <dcterms:created xsi:type="dcterms:W3CDTF">2012-11-07T16:17:09Z</dcterms:created>
  <dcterms:modified xsi:type="dcterms:W3CDTF">2022-10-30T17:15:39Z</dcterms:modified>
</cp:coreProperties>
</file>